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4"/>
  </p:sldMasterIdLst>
  <p:notesMasterIdLst>
    <p:notesMasterId r:id="rId19"/>
  </p:notesMasterIdLst>
  <p:handoutMasterIdLst>
    <p:handoutMasterId r:id="rId20"/>
  </p:handoutMasterIdLst>
  <p:sldIdLst>
    <p:sldId id="334" r:id="rId5"/>
    <p:sldId id="353" r:id="rId6"/>
    <p:sldId id="370" r:id="rId7"/>
    <p:sldId id="350" r:id="rId8"/>
    <p:sldId id="342" r:id="rId9"/>
    <p:sldId id="356" r:id="rId10"/>
    <p:sldId id="360" r:id="rId11"/>
    <p:sldId id="361" r:id="rId12"/>
    <p:sldId id="359" r:id="rId13"/>
    <p:sldId id="362" r:id="rId14"/>
    <p:sldId id="364" r:id="rId15"/>
    <p:sldId id="368" r:id="rId16"/>
    <p:sldId id="365" r:id="rId17"/>
    <p:sldId id="3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15E1DB-1FAD-4177-B103-957D6E89B218}" v="96" dt="2024-10-12T18:31:10.181"/>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4" autoAdjust="0"/>
    <p:restoredTop sz="84967" autoAdjust="0"/>
  </p:normalViewPr>
  <p:slideViewPr>
    <p:cSldViewPr snapToGrid="0">
      <p:cViewPr>
        <p:scale>
          <a:sx n="66" d="100"/>
          <a:sy n="66" d="100"/>
        </p:scale>
        <p:origin x="1330" y="139"/>
      </p:cViewPr>
      <p:guideLst>
        <p:guide orient="horz" pos="1392"/>
        <p:guide pos="7056"/>
        <p:guide orient="horz" pos="3168"/>
      </p:guideLst>
    </p:cSldViewPr>
  </p:slideViewPr>
  <p:outlineViewPr>
    <p:cViewPr>
      <p:scale>
        <a:sx n="33" d="100"/>
        <a:sy n="33" d="100"/>
      </p:scale>
      <p:origin x="0" y="-1103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sz="1100" b="0" i="0" u="none" strike="noStrike" kern="1200" spc="0" baseline="0" dirty="0">
                <a:solidFill>
                  <a:schemeClr val="bg1"/>
                </a:solidFill>
              </a:rPr>
              <a:t>Count of UFOS Per Year</a:t>
            </a:r>
            <a:endParaRPr lang="en-US" dirty="0">
              <a:solidFill>
                <a:schemeClr val="bg1"/>
              </a:solidFill>
            </a:endParaRPr>
          </a:p>
        </c:rich>
      </c:tx>
      <c:layout>
        <c:manualLayout>
          <c:xMode val="edge"/>
          <c:yMode val="edge"/>
          <c:x val="0.41773719408799836"/>
          <c:y val="3.0864197530864196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Count</c:v>
                </c:pt>
              </c:strCache>
            </c:strRef>
          </c:tx>
          <c:spPr>
            <a:solidFill>
              <a:schemeClr val="accent1"/>
            </a:solidFill>
            <a:ln>
              <a:noFill/>
            </a:ln>
            <a:effectLst/>
          </c:spPr>
          <c:invertIfNegative val="0"/>
          <c:cat>
            <c:numRef>
              <c:f>Sheet1!$A$2:$A$6</c:f>
              <c:numCache>
                <c:formatCode>General</c:formatCode>
                <c:ptCount val="5"/>
                <c:pt idx="0">
                  <c:v>2008</c:v>
                </c:pt>
                <c:pt idx="1">
                  <c:v>2009</c:v>
                </c:pt>
                <c:pt idx="2">
                  <c:v>2011</c:v>
                </c:pt>
                <c:pt idx="3">
                  <c:v>2012</c:v>
                </c:pt>
                <c:pt idx="4">
                  <c:v>2013</c:v>
                </c:pt>
              </c:numCache>
            </c:numRef>
          </c:cat>
          <c:val>
            <c:numRef>
              <c:f>Sheet1!$B$2:$B$6</c:f>
              <c:numCache>
                <c:formatCode>General</c:formatCode>
                <c:ptCount val="5"/>
                <c:pt idx="0">
                  <c:v>4061</c:v>
                </c:pt>
                <c:pt idx="1">
                  <c:v>3715</c:v>
                </c:pt>
                <c:pt idx="2">
                  <c:v>4430</c:v>
                </c:pt>
                <c:pt idx="3">
                  <c:v>6450</c:v>
                </c:pt>
                <c:pt idx="4">
                  <c:v>6202</c:v>
                </c:pt>
              </c:numCache>
            </c:numRef>
          </c:val>
          <c:extLst>
            <c:ext xmlns:c16="http://schemas.microsoft.com/office/drawing/2014/chart" uri="{C3380CC4-5D6E-409C-BE32-E72D297353CC}">
              <c16:uniqueId val="{00000000-0203-4360-B660-C19D10B84175}"/>
            </c:ext>
          </c:extLst>
        </c:ser>
        <c:ser>
          <c:idx val="1"/>
          <c:order val="1"/>
          <c:tx>
            <c:strRef>
              <c:f>Sheet1!$C$1</c:f>
              <c:strCache>
                <c:ptCount val="1"/>
                <c:pt idx="0">
                  <c:v>Column1</c:v>
                </c:pt>
              </c:strCache>
            </c:strRef>
          </c:tx>
          <c:spPr>
            <a:solidFill>
              <a:schemeClr val="accent2"/>
            </a:solidFill>
            <a:ln>
              <a:noFill/>
            </a:ln>
            <a:effectLst/>
          </c:spPr>
          <c:invertIfNegative val="0"/>
          <c:cat>
            <c:numRef>
              <c:f>Sheet1!$A$2:$A$6</c:f>
              <c:numCache>
                <c:formatCode>General</c:formatCode>
                <c:ptCount val="5"/>
                <c:pt idx="0">
                  <c:v>2008</c:v>
                </c:pt>
                <c:pt idx="1">
                  <c:v>2009</c:v>
                </c:pt>
                <c:pt idx="2">
                  <c:v>2011</c:v>
                </c:pt>
                <c:pt idx="3">
                  <c:v>2012</c:v>
                </c:pt>
                <c:pt idx="4">
                  <c:v>2013</c:v>
                </c:pt>
              </c:numCache>
            </c:numRef>
          </c:cat>
          <c:val>
            <c:numRef>
              <c:f>Sheet1!$C$2:$C$6</c:f>
              <c:numCache>
                <c:formatCode>General</c:formatCode>
                <c:ptCount val="5"/>
              </c:numCache>
            </c:numRef>
          </c:val>
          <c:extLst>
            <c:ext xmlns:c16="http://schemas.microsoft.com/office/drawing/2014/chart" uri="{C3380CC4-5D6E-409C-BE32-E72D297353CC}">
              <c16:uniqueId val="{00000001-0203-4360-B660-C19D10B84175}"/>
            </c:ext>
          </c:extLst>
        </c:ser>
        <c:ser>
          <c:idx val="2"/>
          <c:order val="2"/>
          <c:tx>
            <c:strRef>
              <c:f>Sheet1!$D$1</c:f>
              <c:strCache>
                <c:ptCount val="1"/>
                <c:pt idx="0">
                  <c:v>Column2</c:v>
                </c:pt>
              </c:strCache>
            </c:strRef>
          </c:tx>
          <c:spPr>
            <a:solidFill>
              <a:schemeClr val="accent3"/>
            </a:solidFill>
            <a:ln>
              <a:noFill/>
            </a:ln>
            <a:effectLst/>
          </c:spPr>
          <c:invertIfNegative val="0"/>
          <c:cat>
            <c:numRef>
              <c:f>Sheet1!$A$2:$A$6</c:f>
              <c:numCache>
                <c:formatCode>General</c:formatCode>
                <c:ptCount val="5"/>
                <c:pt idx="0">
                  <c:v>2008</c:v>
                </c:pt>
                <c:pt idx="1">
                  <c:v>2009</c:v>
                </c:pt>
                <c:pt idx="2">
                  <c:v>2011</c:v>
                </c:pt>
                <c:pt idx="3">
                  <c:v>2012</c:v>
                </c:pt>
                <c:pt idx="4">
                  <c:v>2013</c:v>
                </c:pt>
              </c:numCache>
            </c:numRef>
          </c:cat>
          <c:val>
            <c:numRef>
              <c:f>Sheet1!$D$2:$D$6</c:f>
              <c:numCache>
                <c:formatCode>General</c:formatCode>
                <c:ptCount val="5"/>
              </c:numCache>
            </c:numRef>
          </c:val>
          <c:extLst>
            <c:ext xmlns:c16="http://schemas.microsoft.com/office/drawing/2014/chart" uri="{C3380CC4-5D6E-409C-BE32-E72D297353CC}">
              <c16:uniqueId val="{00000002-0203-4360-B660-C19D10B84175}"/>
            </c:ext>
          </c:extLst>
        </c:ser>
        <c:dLbls>
          <c:showLegendKey val="0"/>
          <c:showVal val="0"/>
          <c:showCatName val="0"/>
          <c:showSerName val="0"/>
          <c:showPercent val="0"/>
          <c:showBubbleSize val="0"/>
        </c:dLbls>
        <c:gapWidth val="219"/>
        <c:overlap val="-27"/>
        <c:axId val="1229259871"/>
        <c:axId val="1229256511"/>
      </c:barChart>
      <c:catAx>
        <c:axId val="1229259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29256511"/>
        <c:crosses val="autoZero"/>
        <c:auto val="1"/>
        <c:lblAlgn val="ctr"/>
        <c:lblOffset val="100"/>
        <c:noMultiLvlLbl val="0"/>
      </c:catAx>
      <c:valAx>
        <c:axId val="12292565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29259871"/>
        <c:crosses val="autoZero"/>
        <c:crossBetween val="between"/>
      </c:valAx>
      <c:spPr>
        <a:noFill/>
        <a:ln>
          <a:noFill/>
        </a:ln>
        <a:effectLst/>
      </c:spPr>
    </c:plotArea>
    <c:legend>
      <c:legendPos val="b"/>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dirty="0">
                <a:solidFill>
                  <a:schemeClr val="bg1"/>
                </a:solidFill>
              </a:rPr>
              <a:t>Count</a:t>
            </a:r>
            <a:r>
              <a:rPr lang="en-US" baseline="0" dirty="0">
                <a:solidFill>
                  <a:schemeClr val="bg1"/>
                </a:solidFill>
              </a:rPr>
              <a:t> per UFO Type</a:t>
            </a:r>
            <a:endParaRPr lang="en-US" dirty="0">
              <a:solidFill>
                <a:schemeClr val="bg1"/>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Count</c:v>
                </c:pt>
              </c:strCache>
            </c:strRef>
          </c:tx>
          <c:spPr>
            <a:solidFill>
              <a:schemeClr val="accent1"/>
            </a:solidFill>
            <a:ln>
              <a:noFill/>
            </a:ln>
            <a:effectLst/>
          </c:spPr>
          <c:invertIfNegative val="0"/>
          <c:cat>
            <c:strRef>
              <c:f>Sheet1!$A$2:$A$6</c:f>
              <c:strCache>
                <c:ptCount val="5"/>
                <c:pt idx="0">
                  <c:v>Light</c:v>
                </c:pt>
                <c:pt idx="1">
                  <c:v>Triangle</c:v>
                </c:pt>
                <c:pt idx="2">
                  <c:v>Circle</c:v>
                </c:pt>
                <c:pt idx="3">
                  <c:v>Fireball</c:v>
                </c:pt>
                <c:pt idx="4">
                  <c:v>Unknown</c:v>
                </c:pt>
              </c:strCache>
            </c:strRef>
          </c:cat>
          <c:val>
            <c:numRef>
              <c:f>Sheet1!$B$2:$B$6</c:f>
              <c:numCache>
                <c:formatCode>General</c:formatCode>
                <c:ptCount val="5"/>
                <c:pt idx="0">
                  <c:v>14130</c:v>
                </c:pt>
                <c:pt idx="1">
                  <c:v>6817</c:v>
                </c:pt>
                <c:pt idx="2">
                  <c:v>6405</c:v>
                </c:pt>
                <c:pt idx="3">
                  <c:v>5364</c:v>
                </c:pt>
                <c:pt idx="4">
                  <c:v>4774</c:v>
                </c:pt>
              </c:numCache>
            </c:numRef>
          </c:val>
          <c:extLst>
            <c:ext xmlns:c16="http://schemas.microsoft.com/office/drawing/2014/chart" uri="{C3380CC4-5D6E-409C-BE32-E72D297353CC}">
              <c16:uniqueId val="{00000000-284A-4DA6-B124-D028180C0571}"/>
            </c:ext>
          </c:extLst>
        </c:ser>
        <c:ser>
          <c:idx val="1"/>
          <c:order val="1"/>
          <c:tx>
            <c:strRef>
              <c:f>Sheet1!$C$1</c:f>
              <c:strCache>
                <c:ptCount val="1"/>
                <c:pt idx="0">
                  <c:v>Column1</c:v>
                </c:pt>
              </c:strCache>
            </c:strRef>
          </c:tx>
          <c:spPr>
            <a:solidFill>
              <a:schemeClr val="accent2"/>
            </a:solidFill>
            <a:ln>
              <a:noFill/>
            </a:ln>
            <a:effectLst/>
          </c:spPr>
          <c:invertIfNegative val="0"/>
          <c:cat>
            <c:strRef>
              <c:f>Sheet1!$A$2:$A$6</c:f>
              <c:strCache>
                <c:ptCount val="5"/>
                <c:pt idx="0">
                  <c:v>Light</c:v>
                </c:pt>
                <c:pt idx="1">
                  <c:v>Triangle</c:v>
                </c:pt>
                <c:pt idx="2">
                  <c:v>Circle</c:v>
                </c:pt>
                <c:pt idx="3">
                  <c:v>Fireball</c:v>
                </c:pt>
                <c:pt idx="4">
                  <c:v>Unknown</c:v>
                </c:pt>
              </c:strCache>
            </c:strRef>
          </c:cat>
          <c:val>
            <c:numRef>
              <c:f>Sheet1!$C$2:$C$6</c:f>
              <c:numCache>
                <c:formatCode>General</c:formatCode>
                <c:ptCount val="5"/>
              </c:numCache>
            </c:numRef>
          </c:val>
          <c:extLst>
            <c:ext xmlns:c16="http://schemas.microsoft.com/office/drawing/2014/chart" uri="{C3380CC4-5D6E-409C-BE32-E72D297353CC}">
              <c16:uniqueId val="{00000001-284A-4DA6-B124-D028180C0571}"/>
            </c:ext>
          </c:extLst>
        </c:ser>
        <c:ser>
          <c:idx val="2"/>
          <c:order val="2"/>
          <c:tx>
            <c:strRef>
              <c:f>Sheet1!$D$1</c:f>
              <c:strCache>
                <c:ptCount val="1"/>
                <c:pt idx="0">
                  <c:v>Column2</c:v>
                </c:pt>
              </c:strCache>
            </c:strRef>
          </c:tx>
          <c:spPr>
            <a:solidFill>
              <a:schemeClr val="accent3"/>
            </a:solidFill>
            <a:ln>
              <a:noFill/>
            </a:ln>
            <a:effectLst/>
          </c:spPr>
          <c:invertIfNegative val="0"/>
          <c:cat>
            <c:strRef>
              <c:f>Sheet1!$A$2:$A$6</c:f>
              <c:strCache>
                <c:ptCount val="5"/>
                <c:pt idx="0">
                  <c:v>Light</c:v>
                </c:pt>
                <c:pt idx="1">
                  <c:v>Triangle</c:v>
                </c:pt>
                <c:pt idx="2">
                  <c:v>Circle</c:v>
                </c:pt>
                <c:pt idx="3">
                  <c:v>Fireball</c:v>
                </c:pt>
                <c:pt idx="4">
                  <c:v>Unknown</c:v>
                </c:pt>
              </c:strCache>
            </c:strRef>
          </c:cat>
          <c:val>
            <c:numRef>
              <c:f>Sheet1!$D$2:$D$6</c:f>
              <c:numCache>
                <c:formatCode>General</c:formatCode>
                <c:ptCount val="5"/>
              </c:numCache>
            </c:numRef>
          </c:val>
          <c:extLst>
            <c:ext xmlns:c16="http://schemas.microsoft.com/office/drawing/2014/chart" uri="{C3380CC4-5D6E-409C-BE32-E72D297353CC}">
              <c16:uniqueId val="{00000002-284A-4DA6-B124-D028180C0571}"/>
            </c:ext>
          </c:extLst>
        </c:ser>
        <c:dLbls>
          <c:showLegendKey val="0"/>
          <c:showVal val="0"/>
          <c:showCatName val="0"/>
          <c:showSerName val="0"/>
          <c:showPercent val="0"/>
          <c:showBubbleSize val="0"/>
        </c:dLbls>
        <c:gapWidth val="219"/>
        <c:overlap val="-27"/>
        <c:axId val="1707936959"/>
        <c:axId val="1167700559"/>
      </c:barChart>
      <c:catAx>
        <c:axId val="17079369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67700559"/>
        <c:crosses val="autoZero"/>
        <c:auto val="1"/>
        <c:lblAlgn val="ctr"/>
        <c:lblOffset val="100"/>
        <c:noMultiLvlLbl val="0"/>
      </c:catAx>
      <c:valAx>
        <c:axId val="11677005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707936959"/>
        <c:crosses val="autoZero"/>
        <c:crossBetween val="between"/>
      </c:valAx>
      <c:spPr>
        <a:noFill/>
        <a:ln>
          <a:noFill/>
        </a:ln>
        <a:effectLst/>
      </c:spPr>
    </c:plotArea>
    <c:legend>
      <c:legendPos val="b"/>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10/14/2024</a:t>
            </a:fld>
            <a:endParaRPr lang="en-US" dirty="0"/>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dirty="0"/>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1801796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visualization from </a:t>
            </a:r>
            <a:r>
              <a:rPr lang="en-US" dirty="0" err="1"/>
              <a:t>PowerBI</a:t>
            </a:r>
            <a:r>
              <a:rPr lang="en-US" dirty="0"/>
              <a:t> displays the count of UFO sightings across the U.S. with the bubble size being impacted by the count of the UFOs seen in the U.S. As you can see California has the most amount of clusters in this dataset and there are several clusters of sightings in the Pacific Northwest, New Mexico, and Nevada. </a:t>
            </a:r>
          </a:p>
        </p:txBody>
      </p:sp>
      <p:sp>
        <p:nvSpPr>
          <p:cNvPr id="4" name="Slide Number Placeholder 3"/>
          <p:cNvSpPr>
            <a:spLocks noGrp="1"/>
          </p:cNvSpPr>
          <p:nvPr>
            <p:ph type="sldNum" sz="quarter" idx="5"/>
          </p:nvPr>
        </p:nvSpPr>
        <p:spPr/>
        <p:txBody>
          <a:bodyPr/>
          <a:lstStyle/>
          <a:p>
            <a:fld id="{D5939589-3E79-4C82-AA4A-FE78234FAA59}" type="slidenum">
              <a:rPr lang="en-US" smtClean="0"/>
              <a:t>10</a:t>
            </a:fld>
            <a:endParaRPr lang="en-US" dirty="0"/>
          </a:p>
        </p:txBody>
      </p:sp>
    </p:spTree>
    <p:extLst>
      <p:ext uri="{BB962C8B-B14F-4D97-AF65-F5344CB8AC3E}">
        <p14:creationId xmlns:p14="http://schemas.microsoft.com/office/powerpoint/2010/main" val="2022412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my data question, I had to utilize an ArcGIS map in </a:t>
            </a:r>
            <a:r>
              <a:rPr lang="en-US" dirty="0" err="1"/>
              <a:t>PowerBi</a:t>
            </a:r>
            <a:r>
              <a:rPr lang="en-US" dirty="0"/>
              <a:t> to tie the meteorites dataset and UFO datasets together. I used the geolocation of meteors and the count of UFO comments to reflect bubble size. By doing this I was able to see what states in the U.S. displayed a tie between UFO sightings and meteor locations. Topeka, Kansas was the city that stood out the most in terms of indicating a positive relationship between the two variables in the U.S. </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1026367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Taking a broader view of the ArcGIS map created you can see that there were some locations outside of the U.S. indicating a positive relationship between location of meteors and the count of UFOs seen. As you can see Topeka, Kansas is still the largest bubble size in the U.S., but the other areas located on this map with large counts of UFO sightings were </a:t>
            </a:r>
            <a:r>
              <a:rPr lang="en-US" dirty="0">
                <a:solidFill>
                  <a:schemeClr val="bg1"/>
                </a:solidFill>
              </a:rPr>
              <a:t>Stockholm, Sweden</a:t>
            </a:r>
          </a:p>
          <a:p>
            <a:r>
              <a:rPr lang="en-US" dirty="0"/>
              <a:t> and </a:t>
            </a:r>
            <a:r>
              <a:rPr lang="en-US" dirty="0">
                <a:solidFill>
                  <a:schemeClr val="bg1"/>
                </a:solidFill>
              </a:rPr>
              <a:t>Sendai, Japan. The red dots indicate meteors that are classified as “fallen” with the blue dots indicating meteors that were “found” and not seen falling from the sky. </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12</a:t>
            </a:fld>
            <a:endParaRPr lang="en-US" dirty="0"/>
          </a:p>
        </p:txBody>
      </p:sp>
    </p:spTree>
    <p:extLst>
      <p:ext uri="{BB962C8B-B14F-4D97-AF65-F5344CB8AC3E}">
        <p14:creationId xmlns:p14="http://schemas.microsoft.com/office/powerpoint/2010/main" val="497064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F2984-9A6C-BAC8-27EF-E70C897496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86475F-BE8B-0DEA-A5A2-88ABA1CCFF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22381B-9C54-A179-D468-ED0A7F4CF8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CFD3BC-0FDF-E4C2-E2F9-0C926627110E}"/>
              </a:ext>
            </a:extLst>
          </p:cNvPr>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3968301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E1461-768E-289A-44B6-7187E61479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9DF9A-B3D0-42AD-5095-9CDC714FB2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CDC68F-79AD-9B9F-8EC2-C6FA0A897E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B4B541-BE70-6E82-1B96-F077FC059EF7}"/>
              </a:ext>
            </a:extLst>
          </p:cNvPr>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4161193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7173C-5425-8949-B0FE-391D27EA2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F4864-D2FE-0BFF-2253-64CE663A86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6F876B-D252-9D0B-E9EF-731E28F568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C3111C-5214-266D-0A99-260B6E8C24F6}"/>
              </a:ext>
            </a:extLst>
          </p:cNvPr>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3310756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5</a:t>
            </a:fld>
            <a:endParaRPr lang="en-US" dirty="0"/>
          </a:p>
        </p:txBody>
      </p:sp>
    </p:spTree>
    <p:extLst>
      <p:ext uri="{BB962C8B-B14F-4D97-AF65-F5344CB8AC3E}">
        <p14:creationId xmlns:p14="http://schemas.microsoft.com/office/powerpoint/2010/main" val="3899010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represents the number of UFOs over certain years in descending order by count of UFOs. The greatest count of UFOS is 6,450 in 2012. The second most is 6,202 in 2013, and the year with the smallest number of counts is 2009 with 3,715. </a:t>
            </a:r>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818593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represents type of UFO shapes in descending order in terms of count with light containing the greatest number of occurrences at 14,130. </a:t>
            </a:r>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2955380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utilized the pie chart visualization in </a:t>
            </a:r>
            <a:r>
              <a:rPr lang="en-US" dirty="0" err="1"/>
              <a:t>PowerBi</a:t>
            </a:r>
            <a:r>
              <a:rPr lang="en-US" dirty="0"/>
              <a:t> to display the different types of meteors in terms of shape and how long they took to fall, with light being the shape with the largest duration. The next visualization is a bar chart that displays the count of the meteor shape by country in this dataset with U.S. containing the most. Lastly, I added a tree map of all the states in the U.S. and the count of UFO shapes seen within those states. </a:t>
            </a: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29251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Meteors are classified as either valid or relicts within this dataset and whether they were found or seen when they fell from the sky. 2003 had the count of the most meteors with 3,223 different meteors. 1979 was the next most with 3046 counts, and the year with the smallest number of meteors in this dataset is in 1969. </a:t>
            </a:r>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2413127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57809"/>
            <a:ext cx="7983110" cy="3080335"/>
          </a:xfrm>
        </p:spPr>
        <p:txBody>
          <a:bodyPr lIns="0" tIns="0" rIns="0" bIns="0" anchor="b"/>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8161510"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1280159" y="640080"/>
            <a:ext cx="4815836" cy="2103120"/>
          </a:xfrm>
        </p:spPr>
        <p:txBody>
          <a:bodyPr lIns="0" tIns="0" rIns="0" bIns="0" anchor="ctr" anchorCtr="0"/>
          <a:lstStyle>
            <a:lvl1pPr algn="l">
              <a:defRPr sz="4000" b="1" cap="all" spc="0" baseline="0">
                <a:solidFill>
                  <a:schemeClr val="tx1"/>
                </a:solidFill>
              </a:defRPr>
            </a:lvl1pPr>
          </a:lstStyle>
          <a:p>
            <a:r>
              <a:rPr lang="en-US" dirty="0"/>
              <a:t>Click to add title</a:t>
            </a:r>
          </a:p>
        </p:txBody>
      </p:sp>
      <p:sp>
        <p:nvSpPr>
          <p:cNvPr id="16" name="Slide Number Placeholder 15">
            <a:extLst>
              <a:ext uri="{FF2B5EF4-FFF2-40B4-BE49-F238E27FC236}">
                <a16:creationId xmlns:a16="http://schemas.microsoft.com/office/drawing/2014/main" id="{6183E8BD-29F0-8F9F-FC7D-73F8067BCDDF}"/>
              </a:ext>
            </a:extLst>
          </p:cNvPr>
          <p:cNvSpPr>
            <a:spLocks noGrp="1"/>
          </p:cNvSpPr>
          <p:nvPr>
            <p:ph type="sldNum" sz="quarter" idx="20"/>
          </p:nvPr>
        </p:nvSpPr>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15" name="Content Placeholder 2">
            <a:extLst>
              <a:ext uri="{FF2B5EF4-FFF2-40B4-BE49-F238E27FC236}">
                <a16:creationId xmlns:a16="http://schemas.microsoft.com/office/drawing/2014/main" id="{5C983CA3-739C-6C20-AFE0-0997370354B4}"/>
              </a:ext>
            </a:extLst>
          </p:cNvPr>
          <p:cNvSpPr>
            <a:spLocks noGrp="1"/>
          </p:cNvSpPr>
          <p:nvPr>
            <p:ph idx="1" hasCustomPrompt="1"/>
          </p:nvPr>
        </p:nvSpPr>
        <p:spPr>
          <a:xfrm>
            <a:off x="6531427" y="640080"/>
            <a:ext cx="5122889" cy="2103120"/>
          </a:xfrm>
        </p:spPr>
        <p:txBody>
          <a:bodyPr lIns="0" tIns="0" rIns="0" bIns="0" anchor="ctr" anchorCtr="0">
            <a:normAutofit/>
          </a:bodyPr>
          <a:lstStyle>
            <a:lvl1pPr marL="0" indent="0">
              <a:lnSpc>
                <a:spcPct val="110000"/>
              </a:lnSpc>
              <a:buNone/>
              <a:defRPr sz="1800">
                <a:solidFill>
                  <a:schemeClr val="tx1"/>
                </a:solidFill>
              </a:defRPr>
            </a:lvl1pPr>
            <a:lvl2pPr marL="228600">
              <a:lnSpc>
                <a:spcPct val="100000"/>
              </a:lnSpc>
              <a:defRPr sz="1600">
                <a:solidFill>
                  <a:schemeClr val="tx1"/>
                </a:solidFill>
              </a:defRPr>
            </a:lvl2pPr>
            <a:lvl3pPr marL="457200">
              <a:lnSpc>
                <a:spcPct val="100000"/>
              </a:lnSpc>
              <a:defRPr sz="1400">
                <a:solidFill>
                  <a:schemeClr val="tx1"/>
                </a:solidFill>
              </a:defRPr>
            </a:lvl3pPr>
            <a:lvl4pPr marL="685800">
              <a:lnSpc>
                <a:spcPct val="100000"/>
              </a:lnSpc>
              <a:defRPr sz="1200">
                <a:solidFill>
                  <a:schemeClr val="tx1"/>
                </a:solidFill>
              </a:defRPr>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cxnSp>
        <p:nvCxnSpPr>
          <p:cNvPr id="4" name="Straight Connector 3">
            <a:extLst>
              <a:ext uri="{FF2B5EF4-FFF2-40B4-BE49-F238E27FC236}">
                <a16:creationId xmlns:a16="http://schemas.microsoft.com/office/drawing/2014/main" id="{4BC9F29C-BBE9-AFB4-AFC6-30BCA4EB2AFA}"/>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BC4D286-C480-B4CF-4406-CACC323F9FAD}"/>
              </a:ext>
            </a:extLst>
          </p:cNvPr>
          <p:cNvSpPr>
            <a:spLocks noGrp="1"/>
          </p:cNvSpPr>
          <p:nvPr>
            <p:ph idx="21" hasCustomPrompt="1"/>
          </p:nvPr>
        </p:nvSpPr>
        <p:spPr>
          <a:xfrm>
            <a:off x="1280160" y="3017520"/>
            <a:ext cx="10374152" cy="3208866"/>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0BEE2817-4518-D59A-BD13-29A3D4FE64F0}"/>
              </a:ext>
            </a:extLst>
          </p:cNvPr>
          <p:cNvSpPr>
            <a:spLocks noGrp="1"/>
          </p:cNvSpPr>
          <p:nvPr>
            <p:ph type="ftr" sz="quarter" idx="19"/>
          </p:nvPr>
        </p:nvSpPr>
        <p:spPr>
          <a:xfrm>
            <a:off x="7539516" y="6356350"/>
            <a:ext cx="4114800" cy="365125"/>
          </a:xfrm>
        </p:spPr>
        <p:txBody>
          <a:bodyPr/>
          <a:lstStyle/>
          <a:p>
            <a:endParaRPr lang="en-US" dirty="0"/>
          </a:p>
        </p:txBody>
      </p:sp>
    </p:spTree>
    <p:extLst>
      <p:ext uri="{BB962C8B-B14F-4D97-AF65-F5344CB8AC3E}">
        <p14:creationId xmlns:p14="http://schemas.microsoft.com/office/powerpoint/2010/main" val="1068905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1280159" y="4970638"/>
            <a:ext cx="9144000" cy="1280160"/>
          </a:xfrm>
        </p:spPr>
        <p:txBody>
          <a:bodyPr lIns="0" tIns="0" rIns="0" bIns="0" anchor="b" anchorCtr="0"/>
          <a:lstStyle>
            <a:lvl1pPr algn="l">
              <a:defRPr sz="4000" b="1" cap="all" spc="0" baseline="0">
                <a:solidFill>
                  <a:schemeClr val="tx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F0626849-9D2D-3C95-8C10-FA8F325FE9AA}"/>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685800"/>
            <a:ext cx="4937760" cy="4023360"/>
          </a:xfrm>
        </p:spPr>
        <p:txBody>
          <a:bodyPr lIns="0" tIns="0" rIns="0" bIns="0">
            <a:noAutofit/>
          </a:bodyPr>
          <a:lstStyle>
            <a:lvl1pPr marL="0" indent="0">
              <a:spcBef>
                <a:spcPts val="1200"/>
              </a:spcBef>
              <a:buNone/>
              <a:defRPr sz="1800"/>
            </a:lvl1pPr>
            <a:lvl2pPr marL="457200">
              <a:spcBef>
                <a:spcPts val="1200"/>
              </a:spcBef>
              <a:defRPr sz="1800"/>
            </a:lvl2pPr>
            <a:lvl3pPr marL="914400">
              <a:spcBef>
                <a:spcPts val="1200"/>
              </a:spcBef>
              <a:defRPr sz="1800"/>
            </a:lvl3pPr>
            <a:lvl4pPr marL="1371600">
              <a:spcBef>
                <a:spcPts val="1200"/>
              </a:spcBef>
              <a:defRPr sz="1800"/>
            </a:lvl4pPr>
            <a:lvl5pPr marL="18288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04755" y="685800"/>
            <a:ext cx="4937760" cy="4023360"/>
          </a:xfrm>
        </p:spPr>
        <p:txBody>
          <a:bodyPr lIns="0" tIns="0" rIns="0" bIns="0">
            <a:noAutofit/>
          </a:bodyPr>
          <a:lstStyle>
            <a:lvl1pPr>
              <a:spcBef>
                <a:spcPts val="1200"/>
              </a:spcBef>
              <a:defRPr sz="1800"/>
            </a:lvl1pPr>
            <a:lvl2pPr>
              <a:spcBef>
                <a:spcPts val="1200"/>
              </a:spcBef>
              <a:defRPr sz="1800"/>
            </a:lvl2pPr>
            <a:lvl3pPr>
              <a:spcBef>
                <a:spcPts val="1200"/>
              </a:spcBef>
              <a:defRPr sz="1800"/>
            </a:lvl3pPr>
            <a:lvl4pPr>
              <a:spcBef>
                <a:spcPts val="1200"/>
              </a:spcBef>
              <a:defRPr sz="1800"/>
            </a:lvl4pPr>
            <a:lvl5pPr>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a:extLst>
              <a:ext uri="{FF2B5EF4-FFF2-40B4-BE49-F238E27FC236}">
                <a16:creationId xmlns:a16="http://schemas.microsoft.com/office/drawing/2014/main" id="{4717D91C-F78C-0E4C-FB27-7112AB840A1C}"/>
              </a:ext>
              <a:ext uri="{C183D7F6-B498-43B3-948B-1728B52AA6E4}">
                <adec:decorative xmlns:adec="http://schemas.microsoft.com/office/drawing/2017/decorative" val="1"/>
              </a:ext>
            </a:extLst>
          </p:cNvPr>
          <p:cNvGrpSpPr/>
          <p:nvPr userDrawn="1"/>
        </p:nvGrpSpPr>
        <p:grpSpPr>
          <a:xfrm>
            <a:off x="5322570" y="5680647"/>
            <a:ext cx="465456" cy="581432"/>
            <a:chOff x="7843462" y="2744546"/>
            <a:chExt cx="465456" cy="581432"/>
          </a:xfrm>
        </p:grpSpPr>
        <p:sp>
          <p:nvSpPr>
            <p:cNvPr id="15" name="Graphic 12">
              <a:extLst>
                <a:ext uri="{FF2B5EF4-FFF2-40B4-BE49-F238E27FC236}">
                  <a16:creationId xmlns:a16="http://schemas.microsoft.com/office/drawing/2014/main" id="{CC935CF3-75DF-0DC7-1B2A-E0E0205DF64B}"/>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7" name="Graphic 13">
              <a:extLst>
                <a:ext uri="{FF2B5EF4-FFF2-40B4-BE49-F238E27FC236}">
                  <a16:creationId xmlns:a16="http://schemas.microsoft.com/office/drawing/2014/main" id="{D5782BEB-6319-DEC1-F9ED-BA9201C6B9B7}"/>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18" name="Graphic 15">
              <a:extLst>
                <a:ext uri="{FF2B5EF4-FFF2-40B4-BE49-F238E27FC236}">
                  <a16:creationId xmlns:a16="http://schemas.microsoft.com/office/drawing/2014/main" id="{6E59DFAF-9794-BD12-D89A-422FFFFCE023}"/>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21" name="Footer Placeholder 20">
            <a:extLst>
              <a:ext uri="{FF2B5EF4-FFF2-40B4-BE49-F238E27FC236}">
                <a16:creationId xmlns:a16="http://schemas.microsoft.com/office/drawing/2014/main" id="{36444A47-BCB3-5C86-F2B8-25092BE8D9FF}"/>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C648C53D-49AB-C003-70E8-5117AF079715}"/>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96BC1DE-6696-3408-564E-2D73B1266326}"/>
              </a:ext>
              <a:ext uri="{C183D7F6-B498-43B3-948B-1728B52AA6E4}">
                <adec:decorative xmlns:adec="http://schemas.microsoft.com/office/drawing/2017/decorative" val="1"/>
              </a:ext>
            </a:extLst>
          </p:cNvPr>
          <p:cNvGrpSpPr/>
          <p:nvPr userDrawn="1"/>
        </p:nvGrpSpPr>
        <p:grpSpPr>
          <a:xfrm rot="5400000">
            <a:off x="10711518" y="5393214"/>
            <a:ext cx="1097341" cy="736658"/>
            <a:chOff x="10508317" y="446637"/>
            <a:chExt cx="1097341" cy="736658"/>
          </a:xfrm>
        </p:grpSpPr>
        <p:sp>
          <p:nvSpPr>
            <p:cNvPr id="25" name="Graphic 15">
              <a:extLst>
                <a:ext uri="{FF2B5EF4-FFF2-40B4-BE49-F238E27FC236}">
                  <a16:creationId xmlns:a16="http://schemas.microsoft.com/office/drawing/2014/main" id="{268EB1E4-29D6-C3F5-BCBB-FB7E7EE5C25C}"/>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26" name="Graphic 16">
              <a:extLst>
                <a:ext uri="{FF2B5EF4-FFF2-40B4-BE49-F238E27FC236}">
                  <a16:creationId xmlns:a16="http://schemas.microsoft.com/office/drawing/2014/main" id="{09524D46-140F-2F4F-430B-F59815A07CF1}"/>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27" name="Graphic 14">
              <a:extLst>
                <a:ext uri="{FF2B5EF4-FFF2-40B4-BE49-F238E27FC236}">
                  <a16:creationId xmlns:a16="http://schemas.microsoft.com/office/drawing/2014/main" id="{AC75143B-C717-8D04-743C-B40FB5EFB21C}"/>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487376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1280160" y="640080"/>
            <a:ext cx="10087699" cy="1280160"/>
          </a:xfrm>
        </p:spPr>
        <p:txBody>
          <a:bodyPr lIns="0" tIns="0" rIns="0" bIns="0" anchor="b" anchorCtr="0"/>
          <a:lstStyle>
            <a:lvl1pPr>
              <a:defRPr sz="4000" b="1" cap="all" baseline="0"/>
            </a:lvl1pPr>
          </a:lstStyle>
          <a:p>
            <a:r>
              <a:rPr lang="en-US" dirty="0"/>
              <a:t>Click to add title</a:t>
            </a:r>
          </a:p>
        </p:txBody>
      </p:sp>
      <p:sp>
        <p:nvSpPr>
          <p:cNvPr id="10" name="Slide Number Placeholder 9">
            <a:extLst>
              <a:ext uri="{FF2B5EF4-FFF2-40B4-BE49-F238E27FC236}">
                <a16:creationId xmlns:a16="http://schemas.microsoft.com/office/drawing/2014/main" id="{116B8DF0-B7E6-5032-C3C7-E457E793BE37}"/>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1280160" y="2103119"/>
            <a:ext cx="10087699" cy="4114800"/>
          </a:xfrm>
        </p:spPr>
        <p:txBody>
          <a:bodyPr lIns="0" tIns="0" rIns="0" bIns="0"/>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DC5F4D40-ADE4-5EEB-436C-8563A49C55F8}"/>
              </a:ext>
            </a:extLst>
          </p:cNvPr>
          <p:cNvSpPr>
            <a:spLocks noGrp="1"/>
          </p:cNvSpPr>
          <p:nvPr>
            <p:ph type="ftr" sz="quarter" idx="11"/>
          </p:nvPr>
        </p:nvSpPr>
        <p:spPr>
          <a:xfrm>
            <a:off x="1280160" y="6356350"/>
            <a:ext cx="4114800" cy="365125"/>
          </a:xfrm>
        </p:spPr>
        <p:txBody>
          <a:bodyPr lIns="0"/>
          <a:lstStyle>
            <a:lvl1pPr algn="l">
              <a:defRPr/>
            </a:lvl1pPr>
          </a:lstStyle>
          <a:p>
            <a:endParaRPr lang="en-US" dirty="0"/>
          </a:p>
        </p:txBody>
      </p:sp>
    </p:spTree>
    <p:extLst>
      <p:ext uri="{BB962C8B-B14F-4D97-AF65-F5344CB8AC3E}">
        <p14:creationId xmlns:p14="http://schemas.microsoft.com/office/powerpoint/2010/main" val="3321745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1">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2792897" y="585216"/>
            <a:ext cx="8965094" cy="2276856"/>
          </a:xfrm>
        </p:spPr>
        <p:txBody>
          <a:bodyPr lIns="0" tIns="0" rIns="0" anchor="b"/>
          <a:lstStyle>
            <a:lvl1pPr algn="r">
              <a:lnSpc>
                <a:spcPts val="4800"/>
              </a:lnSpc>
              <a:defRPr sz="4800" b="1" cap="all" spc="0" baseline="0">
                <a:solidFill>
                  <a:schemeClr val="bg1"/>
                </a:solidFill>
              </a:defRPr>
            </a:lvl1pPr>
          </a:lstStyle>
          <a:p>
            <a:r>
              <a:rPr lang="en-US"/>
              <a:t>Click to edit Master title style</a:t>
            </a:r>
            <a:endParaRPr lang="en-US" dirty="0"/>
          </a:p>
        </p:txBody>
      </p:sp>
      <p:sp>
        <p:nvSpPr>
          <p:cNvPr id="7" name="Picture Placeholder 14">
            <a:extLst>
              <a:ext uri="{FF2B5EF4-FFF2-40B4-BE49-F238E27FC236}">
                <a16:creationId xmlns:a16="http://schemas.microsoft.com/office/drawing/2014/main" id="{FC9B12A4-113B-B3F6-5926-5C2A6F504ABA}"/>
              </a:ext>
            </a:extLst>
          </p:cNvPr>
          <p:cNvSpPr>
            <a:spLocks noGrp="1"/>
          </p:cNvSpPr>
          <p:nvPr>
            <p:ph type="pic" sz="quarter" idx="14" hasCustomPrompt="1"/>
          </p:nvPr>
        </p:nvSpPr>
        <p:spPr>
          <a:xfrm>
            <a:off x="1371606"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640609" y="3127248"/>
            <a:ext cx="6117381" cy="3017520"/>
          </a:xfrm>
        </p:spPr>
        <p:txBody>
          <a:bodyPr lIns="0" tIns="0" rIns="0" bIns="0">
            <a:normAutofit/>
          </a:bodyPr>
          <a:lstStyle>
            <a:lvl1pPr marL="0" indent="0" algn="r">
              <a:spcBef>
                <a:spcPts val="1200"/>
              </a:spcBef>
              <a:buNone/>
              <a:defRPr sz="2400">
                <a:solidFill>
                  <a:schemeClr val="bg1"/>
                </a:solidFill>
              </a:defRPr>
            </a:lvl1pPr>
          </a:lstStyle>
          <a:p>
            <a:pPr lvl="0"/>
            <a:r>
              <a:rPr lang="en-US" dirty="0"/>
              <a:t>Click to add text</a:t>
            </a:r>
          </a:p>
        </p:txBody>
      </p:sp>
      <p:grpSp>
        <p:nvGrpSpPr>
          <p:cNvPr id="3" name="Group 2">
            <a:extLst>
              <a:ext uri="{FF2B5EF4-FFF2-40B4-BE49-F238E27FC236}">
                <a16:creationId xmlns:a16="http://schemas.microsoft.com/office/drawing/2014/main" id="{8AF51D36-DB19-27CD-47E0-A4261648DA12}"/>
              </a:ext>
              <a:ext uri="{C183D7F6-B498-43B3-948B-1728B52AA6E4}">
                <adec:decorative xmlns:adec="http://schemas.microsoft.com/office/drawing/2017/decorative" val="1"/>
              </a:ext>
            </a:extLst>
          </p:cNvPr>
          <p:cNvGrpSpPr/>
          <p:nvPr userDrawn="1"/>
        </p:nvGrpSpPr>
        <p:grpSpPr>
          <a:xfrm rot="18614240">
            <a:off x="3975343" y="2819532"/>
            <a:ext cx="465456" cy="581432"/>
            <a:chOff x="7843462" y="2744546"/>
            <a:chExt cx="465456" cy="581432"/>
          </a:xfrm>
        </p:grpSpPr>
        <p:sp>
          <p:nvSpPr>
            <p:cNvPr id="4" name="Graphic 12">
              <a:extLst>
                <a:ext uri="{FF2B5EF4-FFF2-40B4-BE49-F238E27FC236}">
                  <a16:creationId xmlns:a16="http://schemas.microsoft.com/office/drawing/2014/main" id="{3EFED0E0-17D4-C5B0-09D0-B43338A856B3}"/>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8F798BBE-9B6F-700D-08A1-09ABC5388CCE}"/>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4AE2D1C5-9D85-9049-690C-3AFCE7E2DA56}"/>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13" name="Straight Connector 12">
            <a:extLst>
              <a:ext uri="{FF2B5EF4-FFF2-40B4-BE49-F238E27FC236}">
                <a16:creationId xmlns:a16="http://schemas.microsoft.com/office/drawing/2014/main" id="{9D0FE75D-ACD3-655E-58A7-8F2C182760B4}"/>
              </a:ext>
              <a:ext uri="{C183D7F6-B498-43B3-948B-1728B52AA6E4}">
                <adec:decorative xmlns:adec="http://schemas.microsoft.com/office/drawing/2017/decorative" val="1"/>
              </a:ext>
            </a:extLst>
          </p:cNvPr>
          <p:cNvCxnSpPr>
            <a:cxnSpLocks/>
          </p:cNvCxnSpPr>
          <p:nvPr userDrawn="1"/>
        </p:nvCxnSpPr>
        <p:spPr>
          <a:xfrm>
            <a:off x="74066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362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a:off x="72390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484632" y="726630"/>
            <a:ext cx="520991" cy="517379"/>
          </a:xfrm>
        </p:spPr>
        <p:txBody>
          <a:bodyPr/>
          <a:lstStyle/>
          <a:p>
            <a:fld id="{D8DA9DAA-006C-4F4B-980E-E3DF019B24E2}" type="slidenum">
              <a:rPr lang="en-US" smtClean="0"/>
              <a:t>‹#›</a:t>
            </a:fld>
            <a:endParaRPr lang="en-US" dirty="0"/>
          </a:p>
        </p:txBody>
      </p:sp>
      <p:cxnSp>
        <p:nvCxnSpPr>
          <p:cNvPr id="3" name="Straight Connector 2">
            <a:extLst>
              <a:ext uri="{FF2B5EF4-FFF2-40B4-BE49-F238E27FC236}">
                <a16:creationId xmlns:a16="http://schemas.microsoft.com/office/drawing/2014/main" id="{B5B2B208-F5B9-0151-C982-A389CB0B299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0EEA6CA-DE1E-18ED-E69E-54A1372FE21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2F973C81-5E94-41F6-CE15-3B4763B3ABE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C835B5C-F994-9D57-3118-919EE90F57E1}"/>
              </a:ext>
            </a:extLst>
          </p:cNvPr>
          <p:cNvSpPr>
            <a:spLocks noGrp="1"/>
          </p:cNvSpPr>
          <p:nvPr>
            <p:ph type="sldNum" sz="quarter" idx="12"/>
          </p:nvPr>
        </p:nvSpPr>
        <p:spPr/>
        <p:txBody>
          <a:bodyPr/>
          <a:lstStyle/>
          <a:p>
            <a:fld id="{D8DA9DAA-006C-4F4B-980E-E3DF019B24E2}" type="slidenum">
              <a:rPr lang="en-US" smtClean="0"/>
              <a:pPr/>
              <a:t>‹#›</a:t>
            </a:fld>
            <a:endParaRPr lang="en-US" dirty="0"/>
          </a:p>
        </p:txBody>
      </p:sp>
    </p:spTree>
    <p:extLst>
      <p:ext uri="{BB962C8B-B14F-4D97-AF65-F5344CB8AC3E}">
        <p14:creationId xmlns:p14="http://schemas.microsoft.com/office/powerpoint/2010/main" val="3840867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116544" y="614202"/>
            <a:ext cx="5918072" cy="2276856"/>
          </a:xfrm>
        </p:spPr>
        <p:txBody>
          <a:bodyPr lIns="0" tIns="0" rIns="0" bIns="0" anchor="b"/>
          <a:lstStyle>
            <a:lvl1pPr algn="r">
              <a:lnSpc>
                <a:spcPts val="4000"/>
              </a:lnSpc>
              <a:defRPr sz="4000" b="1" cap="all" spc="0" baseline="0">
                <a:solidFill>
                  <a:schemeClr val="bg1"/>
                </a:solidFill>
              </a:defRPr>
            </a:lvl1pPr>
          </a:lstStyle>
          <a:p>
            <a:r>
              <a:rPr lang="en-US" dirty="0"/>
              <a:t>Click to add title</a:t>
            </a:r>
          </a:p>
        </p:txBody>
      </p:sp>
      <p:sp>
        <p:nvSpPr>
          <p:cNvPr id="8" name="Slide Number Placeholder 7">
            <a:extLst>
              <a:ext uri="{FF2B5EF4-FFF2-40B4-BE49-F238E27FC236}">
                <a16:creationId xmlns:a16="http://schemas.microsoft.com/office/drawing/2014/main" id="{1C738AB3-8054-6E21-C34C-36AF3A31AC4E}"/>
              </a:ext>
            </a:extLst>
          </p:cNvPr>
          <p:cNvSpPr>
            <a:spLocks noGrp="1"/>
          </p:cNvSpPr>
          <p:nvPr>
            <p:ph type="sldNum" sz="quarter" idx="20"/>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280160"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4" name="Text Placeholder 3">
            <a:extLst>
              <a:ext uri="{FF2B5EF4-FFF2-40B4-BE49-F238E27FC236}">
                <a16:creationId xmlns:a16="http://schemas.microsoft.com/office/drawing/2014/main" id="{94FD1B85-4BEF-C1C1-5619-B82E9E44A9F8}"/>
              </a:ext>
            </a:extLst>
          </p:cNvPr>
          <p:cNvSpPr>
            <a:spLocks noGrp="1"/>
          </p:cNvSpPr>
          <p:nvPr>
            <p:ph type="body" sz="quarter" idx="17"/>
          </p:nvPr>
        </p:nvSpPr>
        <p:spPr>
          <a:xfrm>
            <a:off x="5116548" y="3161752"/>
            <a:ext cx="5918068" cy="3144965"/>
          </a:xfrm>
        </p:spPr>
        <p:txBody>
          <a:bodyPr lIns="0" tIns="0" rIns="0" bIns="0">
            <a:normAutofit/>
          </a:bodyPr>
          <a:lstStyle>
            <a:lvl1pPr marL="0" indent="0" algn="r">
              <a:spcBef>
                <a:spcPts val="1200"/>
              </a:spcBef>
              <a:buNone/>
              <a:defRPr sz="2400">
                <a:solidFill>
                  <a:schemeClr val="bg1"/>
                </a:solidFill>
              </a:defRPr>
            </a:lvl1pPr>
            <a:lvl2pPr marL="457200" indent="0" algn="r">
              <a:spcBef>
                <a:spcPts val="1200"/>
              </a:spcBef>
              <a:buNone/>
              <a:defRPr sz="2400">
                <a:solidFill>
                  <a:schemeClr val="bg1"/>
                </a:solidFill>
              </a:defRPr>
            </a:lvl2pPr>
            <a:lvl3pPr marL="914400" indent="0" algn="r">
              <a:spcBef>
                <a:spcPts val="1200"/>
              </a:spcBef>
              <a:buNone/>
              <a:defRPr sz="2400">
                <a:solidFill>
                  <a:schemeClr val="bg1"/>
                </a:solidFill>
              </a:defRPr>
            </a:lvl3pPr>
            <a:lvl4pPr marL="1371600" indent="0" algn="r">
              <a:spcBef>
                <a:spcPts val="1200"/>
              </a:spcBef>
              <a:buNone/>
              <a:defRPr sz="2400">
                <a:solidFill>
                  <a:schemeClr val="bg1"/>
                </a:solidFill>
              </a:defRPr>
            </a:lvl4pPr>
            <a:lvl5pPr marL="1828800" indent="0" algn="r">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52402"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Footer Placeholder 6">
            <a:extLst>
              <a:ext uri="{FF2B5EF4-FFF2-40B4-BE49-F238E27FC236}">
                <a16:creationId xmlns:a16="http://schemas.microsoft.com/office/drawing/2014/main" id="{CE9872E9-2F0D-2FEB-0974-F0BBBC5E0331}"/>
              </a:ext>
            </a:extLst>
          </p:cNvPr>
          <p:cNvSpPr>
            <a:spLocks noGrp="1"/>
          </p:cNvSpPr>
          <p:nvPr>
            <p:ph type="ftr" sz="quarter" idx="19"/>
          </p:nvPr>
        </p:nvSpPr>
        <p:spPr>
          <a:xfrm>
            <a:off x="7238999" y="6356350"/>
            <a:ext cx="3795615" cy="3651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gradFill>
          <a:gsLst>
            <a:gs pos="100000">
              <a:schemeClr val="accent4"/>
            </a:gs>
            <a:gs pos="0">
              <a:schemeClr val="accent2"/>
            </a:gs>
          </a:gsLst>
          <a:lin ang="189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386775"/>
            <a:ext cx="8311102" cy="3080335"/>
          </a:xfrm>
        </p:spPr>
        <p:txBody>
          <a:bodyPr lIns="0" tIns="274320" rIns="0" bIns="0" anchor="t" anchorCtr="0"/>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rot="19670435">
            <a:off x="7632743" y="794953"/>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3" name="Picture Placeholder 14">
            <a:extLst>
              <a:ext uri="{FF2B5EF4-FFF2-40B4-BE49-F238E27FC236}">
                <a16:creationId xmlns:a16="http://schemas.microsoft.com/office/drawing/2014/main" id="{01D87F51-D69B-9038-0566-4FDC355AB6F0}"/>
              </a:ext>
            </a:extLst>
          </p:cNvPr>
          <p:cNvSpPr>
            <a:spLocks noGrp="1"/>
          </p:cNvSpPr>
          <p:nvPr>
            <p:ph type="pic" sz="quarter" idx="13" hasCustomPrompt="1"/>
          </p:nvPr>
        </p:nvSpPr>
        <p:spPr>
          <a:xfrm>
            <a:off x="8197587" y="411831"/>
            <a:ext cx="3521337" cy="3521344"/>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195123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640080"/>
            <a:ext cx="10302240" cy="1852046"/>
          </a:xfrm>
        </p:spPr>
        <p:txBody>
          <a:bodyPr lIns="0" tIns="0" rIns="0" bIns="0" anchor="b"/>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588447"/>
            <a:ext cx="7853678" cy="726645"/>
          </a:xfrm>
        </p:spPr>
        <p:txBody>
          <a:bodyPr lIns="0" tIns="0" rIns="0" bIns="0" anchor="t"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flipH="1">
            <a:off x="7659974" y="445645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5" name="Picture Placeholder 14">
            <a:extLst>
              <a:ext uri="{FF2B5EF4-FFF2-40B4-BE49-F238E27FC236}">
                <a16:creationId xmlns:a16="http://schemas.microsoft.com/office/drawing/2014/main" id="{5DDB7824-50BA-B12F-AD49-CA8953CA3A0E}"/>
              </a:ext>
            </a:extLst>
          </p:cNvPr>
          <p:cNvSpPr>
            <a:spLocks noGrp="1"/>
          </p:cNvSpPr>
          <p:nvPr>
            <p:ph type="pic" sz="quarter" idx="13" hasCustomPrompt="1"/>
          </p:nvPr>
        </p:nvSpPr>
        <p:spPr>
          <a:xfrm>
            <a:off x="8536252"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65264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4114800" y="640080"/>
            <a:ext cx="7498080" cy="1280160"/>
          </a:xfrm>
        </p:spPr>
        <p:txBody>
          <a:bodyPr lIns="0" tIns="0" rIns="0" bIns="0" anchor="b" anchorCtr="0"/>
          <a:lstStyle>
            <a:lvl1pPr>
              <a:defRPr sz="4000" b="1" cap="all" spc="0" baseline="0"/>
            </a:lvl1pPr>
          </a:lstStyle>
          <a:p>
            <a:r>
              <a:rPr lang="en-US" dirty="0"/>
              <a:t>Click to add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a:xfrm>
            <a:off x="484632" y="722376"/>
            <a:ext cx="520991" cy="517379"/>
          </a:xfrm>
        </p:spPr>
        <p:txBody>
          <a:bodyPr anchor="t" anchorCtr="0"/>
          <a:lstStyle>
            <a:lvl1pPr>
              <a:defRPr>
                <a:solidFill>
                  <a:schemeClr val="accent2"/>
                </a:solidFill>
              </a:defRPr>
            </a:lvl1pPr>
          </a:lstStyle>
          <a:p>
            <a:fld id="{D8DA9DAA-006C-4F4B-980E-E3DF019B24E2}" type="slidenum">
              <a:rPr lang="en-US" smtClean="0"/>
              <a:pPr/>
              <a:t>‹#›</a:t>
            </a:fld>
            <a:endParaRPr lang="en-US" dirty="0"/>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1317615" y="895646"/>
            <a:ext cx="1956925" cy="195692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 anchor="t" anchorCtr="0">
            <a:noAutofit/>
          </a:bodyPr>
          <a:lstStyle>
            <a:lvl1pPr algn="ctr">
              <a:buNone/>
              <a:defRPr sz="1800"/>
            </a:lvl1pPr>
          </a:lstStyle>
          <a:p>
            <a:r>
              <a:rPr lang="en-US" dirty="0"/>
              <a:t>Click to add picture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4114800" y="2194560"/>
            <a:ext cx="7498080" cy="4023360"/>
          </a:xfrm>
        </p:spPr>
        <p:txBody>
          <a:bodyPr lIns="0" tIns="0" rIns="0" bIns="0">
            <a:noAutofit/>
          </a:bodyPr>
          <a:lstStyle>
            <a:lvl1pPr marL="0" indent="0">
              <a:lnSpc>
                <a:spcPct val="110000"/>
              </a:lnSpc>
              <a:buNone/>
              <a:defRPr sz="1800"/>
            </a:lvl1pPr>
            <a:lvl2pPr marL="228600">
              <a:defRPr sz="1600"/>
            </a:lvl2pPr>
            <a:lvl3pPr marL="457200">
              <a:defRPr sz="1400"/>
            </a:lvl3pPr>
            <a:lvl4pPr marL="685800">
              <a:defRPr sz="12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grpSp>
        <p:nvGrpSpPr>
          <p:cNvPr id="7" name="Group 6">
            <a:extLst>
              <a:ext uri="{FF2B5EF4-FFF2-40B4-BE49-F238E27FC236}">
                <a16:creationId xmlns:a16="http://schemas.microsoft.com/office/drawing/2014/main" id="{758B5E78-A531-681D-1312-F21B52D066B8}"/>
              </a:ext>
              <a:ext uri="{C183D7F6-B498-43B3-948B-1728B52AA6E4}">
                <adec:decorative xmlns:adec="http://schemas.microsoft.com/office/drawing/2017/decorative" val="1"/>
              </a:ext>
            </a:extLst>
          </p:cNvPr>
          <p:cNvGrpSpPr/>
          <p:nvPr userDrawn="1"/>
        </p:nvGrpSpPr>
        <p:grpSpPr>
          <a:xfrm>
            <a:off x="2970685" y="620661"/>
            <a:ext cx="403448" cy="381782"/>
            <a:chOff x="10969280" y="1780012"/>
            <a:chExt cx="403448" cy="381782"/>
          </a:xfrm>
        </p:grpSpPr>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grpSp>
      <p:sp>
        <p:nvSpPr>
          <p:cNvPr id="4" name="Footer Placeholder 8">
            <a:extLst>
              <a:ext uri="{FF2B5EF4-FFF2-40B4-BE49-F238E27FC236}">
                <a16:creationId xmlns:a16="http://schemas.microsoft.com/office/drawing/2014/main" id="{5189CAD3-7011-6481-11F8-05B5CB106F01}"/>
              </a:ext>
            </a:extLst>
          </p:cNvPr>
          <p:cNvSpPr>
            <a:spLocks noGrp="1"/>
          </p:cNvSpPr>
          <p:nvPr>
            <p:ph type="ftr" sz="quarter" idx="17"/>
          </p:nvPr>
        </p:nvSpPr>
        <p:spPr>
          <a:xfrm>
            <a:off x="1280160" y="6356350"/>
            <a:ext cx="4114800" cy="365125"/>
          </a:xfrm>
        </p:spPr>
        <p:txBody>
          <a:bodyPr lIns="0" rIns="91440"/>
          <a:lstStyle>
            <a:lvl1pPr algn="l">
              <a:defRPr/>
            </a:lvl1pPr>
          </a:lstStyle>
          <a:p>
            <a:endParaRPr lang="en-US" dirty="0"/>
          </a:p>
        </p:txBody>
      </p:sp>
      <p:cxnSp>
        <p:nvCxnSpPr>
          <p:cNvPr id="10" name="Straight Connector 9">
            <a:extLst>
              <a:ext uri="{FF2B5EF4-FFF2-40B4-BE49-F238E27FC236}">
                <a16:creationId xmlns:a16="http://schemas.microsoft.com/office/drawing/2014/main" id="{CB7CB27F-7A56-A747-A4D6-5627C24638D9}"/>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11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 Subtitle slide">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383280"/>
            <a:ext cx="10302240" cy="1852046"/>
          </a:xfrm>
        </p:spPr>
        <p:txBody>
          <a:bodyPr lIns="0" tIns="274320" rIns="0" bIns="0" anchor="t" anchorCtr="0"/>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966886"/>
            <a:ext cx="10302237" cy="397191"/>
          </a:xfrm>
        </p:spPr>
        <p:txBody>
          <a:bodyPr lIns="0" tIns="0" rIns="0" bIns="0" anchor="b"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10897692" y="62029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5" name="Straight Connector 4">
            <a:extLst>
              <a:ext uri="{FF2B5EF4-FFF2-40B4-BE49-F238E27FC236}">
                <a16:creationId xmlns:a16="http://schemas.microsoft.com/office/drawing/2014/main" id="{57912362-D30D-7B0B-BA94-0993B1EBC4E4}"/>
              </a:ext>
              <a:ext uri="{C183D7F6-B498-43B3-948B-1728B52AA6E4}">
                <adec:decorative xmlns:adec="http://schemas.microsoft.com/office/drawing/2017/decorative" val="1"/>
              </a:ext>
            </a:extLst>
          </p:cNvPr>
          <p:cNvCxnSpPr>
            <a:cxnSpLocks/>
          </p:cNvCxnSpPr>
          <p:nvPr userDrawn="1"/>
        </p:nvCxnSpPr>
        <p:spPr>
          <a:xfrm>
            <a:off x="1280160" y="0"/>
            <a:ext cx="0" cy="2775857"/>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64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1280160" y="685800"/>
            <a:ext cx="9137012" cy="1280160"/>
          </a:xfrm>
        </p:spPr>
        <p:txBody>
          <a:bodyPr lIns="0" tIns="0" rIns="0" bIns="0"/>
          <a:lstStyle>
            <a:lvl1pPr>
              <a:defRPr sz="4000" b="1" cap="all" spc="0" baseline="0"/>
            </a:lvl1pPr>
          </a:lstStyle>
          <a:p>
            <a:r>
              <a:rPr lang="en-US" dirty="0"/>
              <a:t>Click to add title</a:t>
            </a:r>
          </a:p>
        </p:txBody>
      </p:sp>
      <p:sp>
        <p:nvSpPr>
          <p:cNvPr id="15" name="Slide Number Placeholder 14">
            <a:extLst>
              <a:ext uri="{FF2B5EF4-FFF2-40B4-BE49-F238E27FC236}">
                <a16:creationId xmlns:a16="http://schemas.microsoft.com/office/drawing/2014/main" id="{0F91A5DB-A2CA-1D70-9A06-3869A288C924}"/>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2327440"/>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23402" y="2327441"/>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3" name="Footer Placeholder 12">
            <a:extLst>
              <a:ext uri="{FF2B5EF4-FFF2-40B4-BE49-F238E27FC236}">
                <a16:creationId xmlns:a16="http://schemas.microsoft.com/office/drawing/2014/main" id="{6D6A69CF-70D6-AB12-CD8B-FD75B7EE1420}"/>
              </a:ext>
            </a:extLst>
          </p:cNvPr>
          <p:cNvSpPr>
            <a:spLocks noGrp="1"/>
          </p:cNvSpPr>
          <p:nvPr>
            <p:ph type="ftr" sz="quarter" idx="11"/>
          </p:nvPr>
        </p:nvSpPr>
        <p:spPr>
          <a:xfrm>
            <a:off x="1280160" y="6356350"/>
            <a:ext cx="4114800" cy="365125"/>
          </a:xfrm>
        </p:spPr>
        <p:txBody>
          <a:bodyPr/>
          <a:lstStyle>
            <a:lvl1pPr algn="l">
              <a:defRPr/>
            </a:lvl1pP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EFE408-BFE1-16DC-F7C6-47F55C171AC6}"/>
              </a:ext>
              <a:ext uri="{C183D7F6-B498-43B3-948B-1728B52AA6E4}">
                <adec:decorative xmlns:adec="http://schemas.microsoft.com/office/drawing/2017/decorative" val="1"/>
              </a:ext>
            </a:extLst>
          </p:cNvPr>
          <p:cNvSpPr/>
          <p:nvPr userDrawn="1"/>
        </p:nvSpPr>
        <p:spPr>
          <a:xfrm>
            <a:off x="6412992" y="0"/>
            <a:ext cx="5779008" cy="6858000"/>
          </a:xfrm>
          <a:prstGeom prst="rect">
            <a:avLst/>
          </a:prstGeom>
          <a:gradFill flip="none" rotWithShape="1">
            <a:gsLst>
              <a:gs pos="100000">
                <a:schemeClr val="accent4"/>
              </a:gs>
              <a:gs pos="0">
                <a:schemeClr val="accent2"/>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6915572" y="685800"/>
            <a:ext cx="4754880" cy="5670550"/>
          </a:xfrm>
        </p:spPr>
        <p:txBody>
          <a:bodyPr lIns="0" tIns="0" rIns="0" bIns="0" anchor="ctr" anchorCtr="0"/>
          <a:lstStyle>
            <a:lvl1pPr algn="l">
              <a:defRPr sz="4000" b="1" cap="all" spc="0" baseline="0">
                <a:solidFill>
                  <a:schemeClr val="bg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4C0ED5DD-6381-0FFD-7B45-D21179A390B5}"/>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5">
            <a:extLst>
              <a:ext uri="{FF2B5EF4-FFF2-40B4-BE49-F238E27FC236}">
                <a16:creationId xmlns:a16="http://schemas.microsoft.com/office/drawing/2014/main" id="{F042E432-AE48-385B-DEA1-32129394CE76}"/>
              </a:ext>
            </a:extLst>
          </p:cNvPr>
          <p:cNvSpPr>
            <a:spLocks noGrp="1"/>
          </p:cNvSpPr>
          <p:nvPr>
            <p:ph sz="quarter" idx="15" hasCustomPrompt="1"/>
          </p:nvPr>
        </p:nvSpPr>
        <p:spPr>
          <a:xfrm>
            <a:off x="1279526" y="1533524"/>
            <a:ext cx="4663440" cy="1895475"/>
          </a:xfrm>
        </p:spPr>
        <p:txBody>
          <a:bodyPr lIns="0" tIns="0" rIns="0" bIns="0" anchor="t" anchorCtr="0">
            <a:noAutofit/>
          </a:bodyPr>
          <a:lstStyle>
            <a:lvl1pPr marL="342900" indent="-512064">
              <a:spcBef>
                <a:spcPts val="1000"/>
              </a:spcBef>
              <a:buFont typeface="+mj-lt"/>
              <a:buAutoNum type="arabicPeriod"/>
              <a:defRPr sz="1800"/>
            </a:lvl1pPr>
            <a:lvl2pPr marL="1028700" indent="-342900">
              <a:spcBef>
                <a:spcPts val="1200"/>
              </a:spcBef>
              <a:buFont typeface="+mj-lt"/>
              <a:buAutoNum type="alphaLcPeriod"/>
              <a:defRPr sz="1800"/>
            </a:lvl2pPr>
            <a:lvl3pPr marL="1257300" indent="-342900">
              <a:spcBef>
                <a:spcPts val="1200"/>
              </a:spcBef>
              <a:buFont typeface="+mj-lt"/>
              <a:buAutoNum type="arabicParenR"/>
              <a:defRPr sz="1800"/>
            </a:lvl3pPr>
            <a:lvl4pPr marL="1714500" indent="-342900">
              <a:spcBef>
                <a:spcPts val="1200"/>
              </a:spcBef>
              <a:buFont typeface="+mj-lt"/>
              <a:buAutoNum type="alphaLcParenR"/>
              <a:defRPr sz="1800"/>
            </a:lvl4pPr>
            <a:lvl5pPr marL="2228850" indent="-400050">
              <a:spcBef>
                <a:spcPts val="1200"/>
              </a:spcBef>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DF111B2E-0535-57E2-FE92-620F9307A956}"/>
              </a:ext>
            </a:extLst>
          </p:cNvPr>
          <p:cNvSpPr>
            <a:spLocks noGrp="1"/>
          </p:cNvSpPr>
          <p:nvPr>
            <p:ph sz="quarter" idx="13" hasCustomPrompt="1"/>
          </p:nvPr>
        </p:nvSpPr>
        <p:spPr>
          <a:xfrm>
            <a:off x="1280160" y="3482974"/>
            <a:ext cx="4663440" cy="1190033"/>
          </a:xfrm>
        </p:spPr>
        <p:txBody>
          <a:bodyPr lIns="0" tIns="0" rIns="0" bIns="0" anchor="t" anchorCtr="0">
            <a:noAutofit/>
          </a:bodyPr>
          <a:lstStyle>
            <a:lvl1pPr marL="0" indent="0">
              <a:spcBef>
                <a:spcPts val="1200"/>
              </a:spcBef>
              <a:buNone/>
              <a:defRPr sz="1800"/>
            </a:lvl1pPr>
            <a:lvl2pPr marL="457200" indent="0">
              <a:spcBef>
                <a:spcPts val="1200"/>
              </a:spcBef>
              <a:buNone/>
              <a:defRPr sz="1600"/>
            </a:lvl2pPr>
            <a:lvl3pPr marL="914400" indent="0">
              <a:spcBef>
                <a:spcPts val="1200"/>
              </a:spcBef>
              <a:buNone/>
              <a:defRPr sz="1400"/>
            </a:lvl3pPr>
            <a:lvl4pPr marL="1371600" indent="0">
              <a:spcBef>
                <a:spcPts val="1200"/>
              </a:spcBef>
              <a:buNone/>
              <a:defRPr sz="1200"/>
            </a:lvl4pPr>
            <a:lvl5pPr marL="1828800" indent="0">
              <a:spcBef>
                <a:spcPts val="1200"/>
              </a:spcBef>
              <a:buNone/>
              <a:defRPr sz="1200"/>
            </a:lvl5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1280160" y="4692058"/>
            <a:ext cx="4663440" cy="1584918"/>
          </a:xfrm>
        </p:spPr>
        <p:txBody>
          <a:bodyPr lIns="0" tIns="0" rIns="0" bIns="0" anchor="t" anchorCtr="0">
            <a:noAutofit/>
          </a:bodyPr>
          <a:lstStyle>
            <a:lvl1pPr>
              <a:spcBef>
                <a:spcPts val="1200"/>
              </a:spcBef>
              <a:defRPr sz="1800"/>
            </a:lvl1pPr>
            <a:lvl2pPr>
              <a:spcBef>
                <a:spcPts val="1200"/>
              </a:spcBef>
              <a:defRPr sz="1600"/>
            </a:lvl2pPr>
            <a:lvl3pPr>
              <a:spcBef>
                <a:spcPts val="1200"/>
              </a:spcBef>
              <a:defRPr sz="1400"/>
            </a:lvl3pPr>
            <a:lvl4pPr>
              <a:spcBef>
                <a:spcPts val="1200"/>
              </a:spcBef>
              <a:defRPr sz="1200"/>
            </a:lvl4pPr>
            <a:lvl5pPr>
              <a:spcBef>
                <a:spcPts val="1200"/>
              </a:spcBef>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Footer Placeholder 20">
            <a:extLst>
              <a:ext uri="{FF2B5EF4-FFF2-40B4-BE49-F238E27FC236}">
                <a16:creationId xmlns:a16="http://schemas.microsoft.com/office/drawing/2014/main" id="{34C23E1A-9E5E-DA12-8E11-83F486766E16}"/>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E3FE6E42-6A8F-C459-87EE-E2A5BAFA852B}"/>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320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60" y="301752"/>
            <a:ext cx="4663438" cy="2441448"/>
          </a:xfrm>
        </p:spPr>
        <p:txBody>
          <a:bodyPr lIns="0" tIns="0" rIns="0" bIns="0" anchor="ctr" anchorCtr="0"/>
          <a:lstStyle>
            <a:lvl1pPr algn="l">
              <a:lnSpc>
                <a:spcPts val="4000"/>
              </a:lnSpc>
              <a:spcBef>
                <a:spcPts val="1000"/>
              </a:spcBef>
              <a:defRPr sz="4000" b="1" i="0" cap="all" spc="0" baseline="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a:xfrm>
            <a:off x="484632" y="726630"/>
            <a:ext cx="520991" cy="517379"/>
          </a:xfrm>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8" name="Text Placeholder 4">
            <a:extLst>
              <a:ext uri="{FF2B5EF4-FFF2-40B4-BE49-F238E27FC236}">
                <a16:creationId xmlns:a16="http://schemas.microsoft.com/office/drawing/2014/main" id="{9FB40175-FA51-DA14-A5B2-CD06DE6ECC31}"/>
              </a:ext>
            </a:extLst>
          </p:cNvPr>
          <p:cNvSpPr>
            <a:spLocks noGrp="1"/>
          </p:cNvSpPr>
          <p:nvPr>
            <p:ph type="body" sz="quarter" idx="14"/>
          </p:nvPr>
        </p:nvSpPr>
        <p:spPr>
          <a:xfrm>
            <a:off x="1280161" y="2777067"/>
            <a:ext cx="4663440" cy="3550581"/>
          </a:xfrm>
        </p:spPr>
        <p:txBody>
          <a:bodyPr lIns="0" tIns="0" rIns="0" bIns="0">
            <a:noAutofit/>
          </a:bodyPr>
          <a:lstStyle>
            <a:lvl1pPr marL="0" indent="0">
              <a:lnSpc>
                <a:spcPct val="110000"/>
              </a:lnSpc>
              <a:buNone/>
              <a:defRPr sz="1800"/>
            </a:lvl1pPr>
            <a:lvl2pPr marL="228600">
              <a:lnSpc>
                <a:spcPct val="110000"/>
              </a:lnSpc>
              <a:defRPr sz="1600"/>
            </a:lvl2pPr>
            <a:lvl3pPr marL="457200">
              <a:lnSpc>
                <a:spcPct val="110000"/>
              </a:lnSpc>
              <a:defRPr sz="1400"/>
            </a:lvl3pPr>
            <a:lvl4pPr marL="685800">
              <a:lnSpc>
                <a:spcPct val="110000"/>
              </a:lnSpc>
              <a:defRPr sz="1200"/>
            </a:lvl4pPr>
            <a:lvl5pPr marL="914400">
              <a:lnSpc>
                <a:spcPct val="11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6412089"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6695553"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10" name="Footer Placeholder 8">
            <a:extLst>
              <a:ext uri="{FF2B5EF4-FFF2-40B4-BE49-F238E27FC236}">
                <a16:creationId xmlns:a16="http://schemas.microsoft.com/office/drawing/2014/main" id="{7A4AE671-C203-0370-2888-FC8F7D444D11}"/>
              </a:ext>
            </a:extLst>
          </p:cNvPr>
          <p:cNvSpPr>
            <a:spLocks noGrp="1"/>
          </p:cNvSpPr>
          <p:nvPr>
            <p:ph type="ftr" sz="quarter" idx="17"/>
          </p:nvPr>
        </p:nvSpPr>
        <p:spPr>
          <a:xfrm>
            <a:off x="1280160" y="6356350"/>
            <a:ext cx="4434825" cy="365125"/>
          </a:xfrm>
        </p:spPr>
        <p:txBody>
          <a:bodyPr/>
          <a:lstStyle>
            <a:lvl1pPr algn="l">
              <a:defRPr/>
            </a:lvl1pPr>
          </a:lstStyle>
          <a:p>
            <a:endParaRPr lang="en-US" dirty="0"/>
          </a:p>
        </p:txBody>
      </p:sp>
      <p:cxnSp>
        <p:nvCxnSpPr>
          <p:cNvPr id="3" name="Straight Connector 2">
            <a:extLst>
              <a:ext uri="{FF2B5EF4-FFF2-40B4-BE49-F238E27FC236}">
                <a16:creationId xmlns:a16="http://schemas.microsoft.com/office/drawing/2014/main" id="{1792BFA8-57AD-0B5C-2534-1E862B58DAB3}"/>
              </a:ext>
              <a:ext uri="{C183D7F6-B498-43B3-948B-1728B52AA6E4}">
                <adec:decorative xmlns:adec="http://schemas.microsoft.com/office/drawing/2017/decorative" val="1"/>
              </a:ext>
            </a:extLst>
          </p:cNvPr>
          <p:cNvCxnSpPr>
            <a:cxnSpLocks/>
          </p:cNvCxnSpPr>
          <p:nvPr userDrawn="1"/>
        </p:nvCxnSpPr>
        <p:spPr>
          <a:xfrm>
            <a:off x="745127"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80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1435394" y="1"/>
            <a:ext cx="9918405"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1435394" y="1825625"/>
            <a:ext cx="991840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486121" y="726630"/>
            <a:ext cx="520991" cy="517379"/>
          </a:xfrm>
          <a:prstGeom prst="rect">
            <a:avLst/>
          </a:prstGeom>
        </p:spPr>
        <p:txBody>
          <a:bodyPr vert="horz" lIns="0" tIns="0" rIns="0" bIns="0" rtlCol="0" anchor="t" anchorCtr="0"/>
          <a:lstStyle>
            <a:lvl1pPr algn="ctr">
              <a:defRPr sz="1800" b="1" i="0" cap="all" spc="100" baseline="0">
                <a:solidFill>
                  <a:schemeClr val="accent2"/>
                </a:solidFill>
              </a:defRPr>
            </a:lvl1pPr>
          </a:lstStyle>
          <a:p>
            <a:fld id="{D8DA9DAA-006C-4F4B-980E-E3DF019B24E2}" type="slidenum">
              <a:rPr lang="en-US" smtClean="0"/>
              <a:pPr/>
              <a:t>‹#›</a:t>
            </a:fld>
            <a:endParaRPr lang="en-US" dirty="0"/>
          </a:p>
        </p:txBody>
      </p:sp>
      <p:sp>
        <p:nvSpPr>
          <p:cNvPr id="4" name="Date Placeholder 3">
            <a:extLst>
              <a:ext uri="{FF2B5EF4-FFF2-40B4-BE49-F238E27FC236}">
                <a16:creationId xmlns:a16="http://schemas.microsoft.com/office/drawing/2014/main" id="{B1EF1C86-6A9C-D287-D381-5634A69BF1C8}"/>
              </a:ext>
            </a:extLst>
          </p:cNvPr>
          <p:cNvSpPr>
            <a:spLocks noGrp="1"/>
          </p:cNvSpPr>
          <p:nvPr>
            <p:ph type="dt" sz="half" idx="2"/>
          </p:nvPr>
        </p:nvSpPr>
        <p:spPr>
          <a:xfrm>
            <a:off x="1435394" y="6356350"/>
            <a:ext cx="2743200" cy="365125"/>
          </a:xfrm>
          <a:prstGeom prst="rect">
            <a:avLst/>
          </a:prstGeom>
        </p:spPr>
        <p:txBody>
          <a:bodyPr vert="horz" lIns="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21B8477-3F24-EDCB-C8AC-84336363918B}"/>
              </a:ext>
            </a:extLst>
          </p:cNvPr>
          <p:cNvSpPr>
            <a:spLocks noGrp="1"/>
          </p:cNvSpPr>
          <p:nvPr>
            <p:ph type="ftr" sz="quarter" idx="3"/>
          </p:nvPr>
        </p:nvSpPr>
        <p:spPr>
          <a:xfrm>
            <a:off x="7238999" y="6356350"/>
            <a:ext cx="4114800" cy="365125"/>
          </a:xfrm>
          <a:prstGeom prst="rect">
            <a:avLst/>
          </a:prstGeom>
        </p:spPr>
        <p:txBody>
          <a:bodyPr vert="horz" lIns="91440" tIns="45720" rIns="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708" r:id="rId1"/>
    <p:sldLayoutId id="2147483717" r:id="rId2"/>
    <p:sldLayoutId id="2147483728" r:id="rId3"/>
    <p:sldLayoutId id="2147483729" r:id="rId4"/>
    <p:sldLayoutId id="2147483710" r:id="rId5"/>
    <p:sldLayoutId id="2147483727" r:id="rId6"/>
    <p:sldLayoutId id="2147483701" r:id="rId7"/>
    <p:sldLayoutId id="2147483721" r:id="rId8"/>
    <p:sldLayoutId id="2147483720" r:id="rId9"/>
    <p:sldLayoutId id="2147483730" r:id="rId10"/>
    <p:sldLayoutId id="2147483722" r:id="rId11"/>
    <p:sldLayoutId id="2147483698" r:id="rId12"/>
    <p:sldLayoutId id="2147483732" r:id="rId13"/>
    <p:sldLayoutId id="2147483702" r:id="rId14"/>
    <p:sldLayoutId id="2147483703" r:id="rId15"/>
  </p:sldLayoutIdLst>
  <p:hf sldNum="0" hdr="0" ftr="0"/>
  <p:txStyles>
    <p:titleStyle>
      <a:lvl1pPr algn="l" defTabSz="914400" rtl="0" eaLnBrk="1" latinLnBrk="0" hangingPunct="1">
        <a:lnSpc>
          <a:spcPts val="4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80159" y="357809"/>
            <a:ext cx="7983110" cy="3080335"/>
          </a:xfrm>
        </p:spPr>
        <p:txBody>
          <a:bodyPr/>
          <a:lstStyle/>
          <a:p>
            <a:r>
              <a:rPr lang="en-US" dirty="0"/>
              <a:t>UFO and Meteors Capstone</a:t>
            </a:r>
          </a:p>
        </p:txBody>
      </p:sp>
      <p:sp>
        <p:nvSpPr>
          <p:cNvPr id="3" name="TextBox 2">
            <a:extLst>
              <a:ext uri="{FF2B5EF4-FFF2-40B4-BE49-F238E27FC236}">
                <a16:creationId xmlns:a16="http://schemas.microsoft.com/office/drawing/2014/main" id="{08C57E36-66EB-1546-B69F-5348FA1D2C52}"/>
              </a:ext>
            </a:extLst>
          </p:cNvPr>
          <p:cNvSpPr txBox="1"/>
          <p:nvPr/>
        </p:nvSpPr>
        <p:spPr>
          <a:xfrm>
            <a:off x="6979298" y="4198776"/>
            <a:ext cx="2845836" cy="369332"/>
          </a:xfrm>
          <a:prstGeom prst="rect">
            <a:avLst/>
          </a:prstGeom>
          <a:noFill/>
        </p:spPr>
        <p:txBody>
          <a:bodyPr wrap="square" rtlCol="0">
            <a:spAutoFit/>
          </a:bodyPr>
          <a:lstStyle/>
          <a:p>
            <a:r>
              <a:rPr lang="en-US" b="1" cap="all" dirty="0">
                <a:solidFill>
                  <a:schemeClr val="bg1"/>
                </a:solidFill>
                <a:latin typeface="+mj-lt"/>
                <a:ea typeface="+mj-ea"/>
                <a:cs typeface="+mj-cs"/>
              </a:rPr>
              <a:t>By:</a:t>
            </a:r>
            <a:r>
              <a:rPr lang="en-US" dirty="0"/>
              <a:t> </a:t>
            </a:r>
            <a:r>
              <a:rPr lang="en-US" b="1" cap="all" dirty="0">
                <a:solidFill>
                  <a:schemeClr val="bg1"/>
                </a:solidFill>
                <a:latin typeface="+mj-lt"/>
                <a:ea typeface="+mj-ea"/>
                <a:cs typeface="+mj-cs"/>
              </a:rPr>
              <a:t>Wiley Martin </a:t>
            </a:r>
          </a:p>
        </p:txBody>
      </p:sp>
    </p:spTree>
    <p:extLst>
      <p:ext uri="{BB962C8B-B14F-4D97-AF65-F5344CB8AC3E}">
        <p14:creationId xmlns:p14="http://schemas.microsoft.com/office/powerpoint/2010/main" val="2955403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
          <a:extLst>
            <a:ext uri="{FF2B5EF4-FFF2-40B4-BE49-F238E27FC236}">
              <a16:creationId xmlns:a16="http://schemas.microsoft.com/office/drawing/2014/main" id="{B3366505-3C2E-EE61-CC3A-C4FF089A43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E35D4-EBCC-B77E-4989-188BC444DACD}"/>
              </a:ext>
            </a:extLst>
          </p:cNvPr>
          <p:cNvSpPr>
            <a:spLocks noGrp="1"/>
          </p:cNvSpPr>
          <p:nvPr>
            <p:ph type="title"/>
          </p:nvPr>
        </p:nvSpPr>
        <p:spPr>
          <a:xfrm>
            <a:off x="1280160" y="640080"/>
            <a:ext cx="10087699" cy="1280160"/>
          </a:xfrm>
        </p:spPr>
        <p:txBody>
          <a:bodyPr anchor="b">
            <a:normAutofit/>
          </a:bodyPr>
          <a:lstStyle/>
          <a:p>
            <a:r>
              <a:rPr lang="en-US" dirty="0">
                <a:solidFill>
                  <a:schemeClr val="bg1"/>
                </a:solidFill>
              </a:rPr>
              <a:t>UFO Sightings Across the U.S.</a:t>
            </a:r>
          </a:p>
        </p:txBody>
      </p:sp>
      <p:pic>
        <p:nvPicPr>
          <p:cNvPr id="6" name="Picture 5">
            <a:extLst>
              <a:ext uri="{FF2B5EF4-FFF2-40B4-BE49-F238E27FC236}">
                <a16:creationId xmlns:a16="http://schemas.microsoft.com/office/drawing/2014/main" id="{BD0A2531-55C0-DEB2-5A51-3BBF6C7F1A77}"/>
              </a:ext>
            </a:extLst>
          </p:cNvPr>
          <p:cNvPicPr>
            <a:picLocks noChangeAspect="1"/>
          </p:cNvPicPr>
          <p:nvPr/>
        </p:nvPicPr>
        <p:blipFill>
          <a:blip r:embed="rId4"/>
          <a:stretch>
            <a:fillRect/>
          </a:stretch>
        </p:blipFill>
        <p:spPr>
          <a:xfrm>
            <a:off x="2666411" y="2103119"/>
            <a:ext cx="7315197" cy="4114800"/>
          </a:xfrm>
          <a:prstGeom prst="rect">
            <a:avLst/>
          </a:prstGeom>
          <a:noFill/>
        </p:spPr>
      </p:pic>
    </p:spTree>
    <p:extLst>
      <p:ext uri="{BB962C8B-B14F-4D97-AF65-F5344CB8AC3E}">
        <p14:creationId xmlns:p14="http://schemas.microsoft.com/office/powerpoint/2010/main" val="1717954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
          <a:extLst>
            <a:ext uri="{FF2B5EF4-FFF2-40B4-BE49-F238E27FC236}">
              <a16:creationId xmlns:a16="http://schemas.microsoft.com/office/drawing/2014/main" id="{D1CC7506-AA1B-BAF7-A5A3-7D105BD25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23DA8B-A883-AB45-F1EC-0A6D87794CF2}"/>
              </a:ext>
            </a:extLst>
          </p:cNvPr>
          <p:cNvSpPr>
            <a:spLocks noGrp="1"/>
          </p:cNvSpPr>
          <p:nvPr>
            <p:ph type="title"/>
          </p:nvPr>
        </p:nvSpPr>
        <p:spPr>
          <a:xfrm>
            <a:off x="1280160" y="685800"/>
            <a:ext cx="9137012" cy="1280160"/>
          </a:xfrm>
        </p:spPr>
        <p:txBody>
          <a:bodyPr anchor="b">
            <a:normAutofit/>
          </a:bodyPr>
          <a:lstStyle/>
          <a:p>
            <a:r>
              <a:rPr lang="en-US" dirty="0">
                <a:solidFill>
                  <a:schemeClr val="bg1"/>
                </a:solidFill>
              </a:rPr>
              <a:t>UFOs in Relation to Meteor locations</a:t>
            </a:r>
          </a:p>
        </p:txBody>
      </p:sp>
      <p:pic>
        <p:nvPicPr>
          <p:cNvPr id="7" name="Picture 6">
            <a:extLst>
              <a:ext uri="{FF2B5EF4-FFF2-40B4-BE49-F238E27FC236}">
                <a16:creationId xmlns:a16="http://schemas.microsoft.com/office/drawing/2014/main" id="{622C840D-0B52-3192-6B4A-D9E54E8D117C}"/>
              </a:ext>
            </a:extLst>
          </p:cNvPr>
          <p:cNvPicPr>
            <a:picLocks noChangeAspect="1"/>
          </p:cNvPicPr>
          <p:nvPr/>
        </p:nvPicPr>
        <p:blipFill>
          <a:blip r:embed="rId4"/>
          <a:srcRect l="18593" r="17238" b="-1"/>
          <a:stretch/>
        </p:blipFill>
        <p:spPr>
          <a:xfrm>
            <a:off x="1280160" y="2327440"/>
            <a:ext cx="4846320" cy="4040574"/>
          </a:xfrm>
          <a:prstGeom prst="rect">
            <a:avLst/>
          </a:prstGeom>
          <a:noFill/>
        </p:spPr>
      </p:pic>
      <p:pic>
        <p:nvPicPr>
          <p:cNvPr id="5" name="Picture 4">
            <a:extLst>
              <a:ext uri="{FF2B5EF4-FFF2-40B4-BE49-F238E27FC236}">
                <a16:creationId xmlns:a16="http://schemas.microsoft.com/office/drawing/2014/main" id="{BAED23D2-8415-FD2C-26AB-EA228928270D}"/>
              </a:ext>
            </a:extLst>
          </p:cNvPr>
          <p:cNvPicPr>
            <a:picLocks noChangeAspect="1"/>
          </p:cNvPicPr>
          <p:nvPr/>
        </p:nvPicPr>
        <p:blipFill>
          <a:blip r:embed="rId5"/>
          <a:srcRect l="25589" r="7844" b="1"/>
          <a:stretch/>
        </p:blipFill>
        <p:spPr>
          <a:xfrm>
            <a:off x="6723402" y="2327441"/>
            <a:ext cx="4846320" cy="4040574"/>
          </a:xfrm>
          <a:prstGeom prst="rect">
            <a:avLst/>
          </a:prstGeom>
          <a:noFill/>
        </p:spPr>
      </p:pic>
    </p:spTree>
    <p:extLst>
      <p:ext uri="{BB962C8B-B14F-4D97-AF65-F5344CB8AC3E}">
        <p14:creationId xmlns:p14="http://schemas.microsoft.com/office/powerpoint/2010/main" val="255268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
          <a:extLst>
            <a:ext uri="{FF2B5EF4-FFF2-40B4-BE49-F238E27FC236}">
              <a16:creationId xmlns:a16="http://schemas.microsoft.com/office/drawing/2014/main" id="{FF9D1BF9-B34A-BBA1-7A3F-D7B7FE637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3704A1-377D-9427-A822-CFF6897C4D39}"/>
              </a:ext>
            </a:extLst>
          </p:cNvPr>
          <p:cNvSpPr>
            <a:spLocks noGrp="1"/>
          </p:cNvSpPr>
          <p:nvPr>
            <p:ph type="title"/>
          </p:nvPr>
        </p:nvSpPr>
        <p:spPr>
          <a:xfrm>
            <a:off x="1280160" y="640080"/>
            <a:ext cx="10087699" cy="1280160"/>
          </a:xfrm>
        </p:spPr>
        <p:txBody>
          <a:bodyPr anchor="b">
            <a:normAutofit/>
          </a:bodyPr>
          <a:lstStyle/>
          <a:p>
            <a:r>
              <a:rPr lang="en-US" dirty="0">
                <a:solidFill>
                  <a:schemeClr val="bg1"/>
                </a:solidFill>
              </a:rPr>
              <a:t>UFO Sightings Across the World</a:t>
            </a:r>
            <a:endParaRPr lang="en-US" dirty="0"/>
          </a:p>
        </p:txBody>
      </p:sp>
      <p:pic>
        <p:nvPicPr>
          <p:cNvPr id="4" name="Picture 3" descr="A map of the world with red dots&#10;&#10;Description automatically generated">
            <a:extLst>
              <a:ext uri="{FF2B5EF4-FFF2-40B4-BE49-F238E27FC236}">
                <a16:creationId xmlns:a16="http://schemas.microsoft.com/office/drawing/2014/main" id="{91467488-DC3A-DB62-FDFD-696854DA2C8B}"/>
              </a:ext>
            </a:extLst>
          </p:cNvPr>
          <p:cNvPicPr>
            <a:picLocks noChangeAspect="1"/>
          </p:cNvPicPr>
          <p:nvPr/>
        </p:nvPicPr>
        <p:blipFill>
          <a:blip r:embed="rId4"/>
          <a:stretch>
            <a:fillRect/>
          </a:stretch>
        </p:blipFill>
        <p:spPr>
          <a:xfrm>
            <a:off x="2367470" y="2103119"/>
            <a:ext cx="7913078" cy="4114800"/>
          </a:xfrm>
          <a:prstGeom prst="rect">
            <a:avLst/>
          </a:prstGeom>
          <a:noFill/>
        </p:spPr>
      </p:pic>
    </p:spTree>
    <p:extLst>
      <p:ext uri="{BB962C8B-B14F-4D97-AF65-F5344CB8AC3E}">
        <p14:creationId xmlns:p14="http://schemas.microsoft.com/office/powerpoint/2010/main" val="3823976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E4F578B-659F-C752-F0B8-328A5DC0C04A}"/>
              </a:ext>
            </a:extLst>
          </p:cNvPr>
          <p:cNvSpPr>
            <a:spLocks noGrp="1"/>
          </p:cNvSpPr>
          <p:nvPr>
            <p:ph type="title"/>
          </p:nvPr>
        </p:nvSpPr>
        <p:spPr>
          <a:xfrm>
            <a:off x="1280160" y="685800"/>
            <a:ext cx="9137012" cy="1280160"/>
          </a:xfrm>
        </p:spPr>
        <p:txBody>
          <a:bodyPr/>
          <a:lstStyle/>
          <a:p>
            <a:r>
              <a:rPr lang="en-US" dirty="0">
                <a:solidFill>
                  <a:schemeClr val="bg1"/>
                </a:solidFill>
              </a:rPr>
              <a:t>UFOs in Relation to Meteor locations</a:t>
            </a:r>
            <a:endParaRPr lang="en-US" dirty="0"/>
          </a:p>
        </p:txBody>
      </p:sp>
      <p:pic>
        <p:nvPicPr>
          <p:cNvPr id="6" name="Content Placeholder 5">
            <a:extLst>
              <a:ext uri="{FF2B5EF4-FFF2-40B4-BE49-F238E27FC236}">
                <a16:creationId xmlns:a16="http://schemas.microsoft.com/office/drawing/2014/main" id="{89FF9F02-FF08-8DD5-2D3D-B8622052D0F1}"/>
              </a:ext>
            </a:extLst>
          </p:cNvPr>
          <p:cNvPicPr>
            <a:picLocks noGrp="1" noChangeAspect="1"/>
          </p:cNvPicPr>
          <p:nvPr>
            <p:ph sz="half" idx="2"/>
          </p:nvPr>
        </p:nvPicPr>
        <p:blipFill>
          <a:blip r:embed="rId3"/>
          <a:srcRect l="6272" r="26860" b="-1"/>
          <a:stretch/>
        </p:blipFill>
        <p:spPr>
          <a:xfrm>
            <a:off x="1280160" y="2327440"/>
            <a:ext cx="4846320" cy="4040574"/>
          </a:xfrm>
          <a:noFill/>
        </p:spPr>
      </p:pic>
      <p:pic>
        <p:nvPicPr>
          <p:cNvPr id="8" name="Content Placeholder 7">
            <a:extLst>
              <a:ext uri="{FF2B5EF4-FFF2-40B4-BE49-F238E27FC236}">
                <a16:creationId xmlns:a16="http://schemas.microsoft.com/office/drawing/2014/main" id="{203751BB-C8F7-4B9B-E7F6-C907D9FF9C23}"/>
              </a:ext>
            </a:extLst>
          </p:cNvPr>
          <p:cNvPicPr>
            <a:picLocks noGrp="1" noChangeAspect="1"/>
          </p:cNvPicPr>
          <p:nvPr>
            <p:ph sz="quarter" idx="4"/>
          </p:nvPr>
        </p:nvPicPr>
        <p:blipFill>
          <a:blip r:embed="rId4"/>
          <a:srcRect l="24137" r="2" b="2"/>
          <a:stretch/>
        </p:blipFill>
        <p:spPr>
          <a:xfrm>
            <a:off x="6723402" y="2327441"/>
            <a:ext cx="4846320" cy="4040574"/>
          </a:xfrm>
          <a:noFill/>
        </p:spPr>
      </p:pic>
    </p:spTree>
    <p:extLst>
      <p:ext uri="{BB962C8B-B14F-4D97-AF65-F5344CB8AC3E}">
        <p14:creationId xmlns:p14="http://schemas.microsoft.com/office/powerpoint/2010/main" val="905702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FDFA2-5F7B-DE3E-D518-CF4E3D8119DB}"/>
              </a:ext>
            </a:extLst>
          </p:cNvPr>
          <p:cNvSpPr>
            <a:spLocks noGrp="1"/>
          </p:cNvSpPr>
          <p:nvPr>
            <p:ph type="title"/>
          </p:nvPr>
        </p:nvSpPr>
        <p:spPr/>
        <p:txBody>
          <a:bodyPr/>
          <a:lstStyle/>
          <a:p>
            <a:r>
              <a:rPr lang="en-US" dirty="0">
                <a:solidFill>
                  <a:schemeClr val="bg1"/>
                </a:solidFill>
              </a:rPr>
              <a:t>Positive Correlations</a:t>
            </a:r>
          </a:p>
        </p:txBody>
      </p:sp>
      <p:sp>
        <p:nvSpPr>
          <p:cNvPr id="3" name="Content Placeholder 2">
            <a:extLst>
              <a:ext uri="{FF2B5EF4-FFF2-40B4-BE49-F238E27FC236}">
                <a16:creationId xmlns:a16="http://schemas.microsoft.com/office/drawing/2014/main" id="{29040823-3668-10B8-2A1D-8D7304F8B57E}"/>
              </a:ext>
            </a:extLst>
          </p:cNvPr>
          <p:cNvSpPr>
            <a:spLocks noGrp="1"/>
          </p:cNvSpPr>
          <p:nvPr>
            <p:ph idx="1"/>
          </p:nvPr>
        </p:nvSpPr>
        <p:spPr/>
        <p:txBody>
          <a:bodyPr/>
          <a:lstStyle/>
          <a:p>
            <a:r>
              <a:rPr lang="en-US" dirty="0">
                <a:solidFill>
                  <a:schemeClr val="bg1"/>
                </a:solidFill>
              </a:rPr>
              <a:t>Only locations showing a positive correlation between meteor crashes and a high count of UFO sightings are below </a:t>
            </a:r>
          </a:p>
          <a:p>
            <a:pPr marL="0" indent="0">
              <a:buNone/>
            </a:pPr>
            <a:r>
              <a:rPr lang="en-US" dirty="0">
                <a:solidFill>
                  <a:schemeClr val="bg1"/>
                </a:solidFill>
              </a:rPr>
              <a:t> 	-	Topeka, Kansas</a:t>
            </a:r>
          </a:p>
          <a:p>
            <a:pPr marL="0" indent="0">
              <a:buNone/>
            </a:pPr>
            <a:r>
              <a:rPr lang="en-US" dirty="0">
                <a:solidFill>
                  <a:schemeClr val="bg1"/>
                </a:solidFill>
              </a:rPr>
              <a:t>	-	Stockholm, Sweden</a:t>
            </a:r>
          </a:p>
          <a:p>
            <a:pPr marL="0" indent="0">
              <a:buNone/>
            </a:pPr>
            <a:r>
              <a:rPr lang="en-US" dirty="0">
                <a:solidFill>
                  <a:schemeClr val="bg1"/>
                </a:solidFill>
              </a:rPr>
              <a:t>	-	Sendai, Japan</a:t>
            </a:r>
          </a:p>
        </p:txBody>
      </p:sp>
    </p:spTree>
    <p:extLst>
      <p:ext uri="{BB962C8B-B14F-4D97-AF65-F5344CB8AC3E}">
        <p14:creationId xmlns:p14="http://schemas.microsoft.com/office/powerpoint/2010/main" val="435036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
          <a:extLst>
            <a:ext uri="{FF2B5EF4-FFF2-40B4-BE49-F238E27FC236}">
              <a16:creationId xmlns:a16="http://schemas.microsoft.com/office/drawing/2014/main" id="{D8A2BB53-CB80-C544-CEEE-B0B5DE5CB72B}"/>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830F1977-D621-A5BD-A6B6-990E48875164}"/>
              </a:ext>
            </a:extLst>
          </p:cNvPr>
          <p:cNvSpPr>
            <a:spLocks noGrp="1"/>
          </p:cNvSpPr>
          <p:nvPr>
            <p:ph type="title"/>
          </p:nvPr>
        </p:nvSpPr>
        <p:spPr/>
        <p:txBody>
          <a:bodyPr/>
          <a:lstStyle/>
          <a:p>
            <a:r>
              <a:rPr lang="en-US" dirty="0">
                <a:solidFill>
                  <a:schemeClr val="bg1"/>
                </a:solidFill>
              </a:rPr>
              <a:t>Overview</a:t>
            </a:r>
            <a:endParaRPr lang="en-US" dirty="0"/>
          </a:p>
        </p:txBody>
      </p:sp>
      <p:sp>
        <p:nvSpPr>
          <p:cNvPr id="3" name="Content Placeholder 2">
            <a:extLst>
              <a:ext uri="{FF2B5EF4-FFF2-40B4-BE49-F238E27FC236}">
                <a16:creationId xmlns:a16="http://schemas.microsoft.com/office/drawing/2014/main" id="{99AC30FC-8BE3-38C4-06D2-8612050330B5}"/>
              </a:ext>
            </a:extLst>
          </p:cNvPr>
          <p:cNvSpPr>
            <a:spLocks noGrp="1"/>
          </p:cNvSpPr>
          <p:nvPr>
            <p:ph idx="1"/>
          </p:nvPr>
        </p:nvSpPr>
        <p:spPr/>
        <p:txBody>
          <a:bodyPr/>
          <a:lstStyle/>
          <a:p>
            <a:pPr marL="285750" indent="-285750">
              <a:buFont typeface="Arial" panose="020B0604020202020204" pitchFamily="34" charset="0"/>
              <a:buChar char="•"/>
            </a:pPr>
            <a:r>
              <a:rPr lang="en-US" dirty="0">
                <a:solidFill>
                  <a:schemeClr val="bg1"/>
                </a:solidFill>
              </a:rPr>
              <a:t>Downloaded two separate datasets into Excel, one dataset containing UFO sightings and the other containing information on meteorite landings </a:t>
            </a:r>
          </a:p>
          <a:p>
            <a:pPr marL="285750" indent="-285750">
              <a:buFont typeface="Arial" panose="020B0604020202020204" pitchFamily="34" charset="0"/>
              <a:buChar char="•"/>
            </a:pPr>
            <a:r>
              <a:rPr lang="en-US" dirty="0">
                <a:solidFill>
                  <a:schemeClr val="bg1"/>
                </a:solidFill>
              </a:rPr>
              <a:t>Cleaned blank spaces and invalid time date formats in Excel </a:t>
            </a:r>
          </a:p>
          <a:p>
            <a:pPr marL="285750" indent="-285750">
              <a:buFont typeface="Arial" panose="020B0604020202020204" pitchFamily="34" charset="0"/>
              <a:buChar char="•"/>
            </a:pPr>
            <a:r>
              <a:rPr lang="en-US" dirty="0">
                <a:solidFill>
                  <a:schemeClr val="bg1"/>
                </a:solidFill>
              </a:rPr>
              <a:t>Imported these datasets into Python to further analyze and create graphs </a:t>
            </a:r>
          </a:p>
          <a:p>
            <a:pPr marL="285750" indent="-285750">
              <a:buFont typeface="Arial" panose="020B0604020202020204" pitchFamily="34" charset="0"/>
              <a:buChar char="•"/>
            </a:pPr>
            <a:r>
              <a:rPr lang="en-US" dirty="0">
                <a:solidFill>
                  <a:schemeClr val="bg1"/>
                </a:solidFill>
              </a:rPr>
              <a:t>Utilized Power Bi to import these datasets and create map visualizations to identify where UFOs and meteors were located across the world </a:t>
            </a:r>
          </a:p>
        </p:txBody>
      </p:sp>
    </p:spTree>
    <p:extLst>
      <p:ext uri="{BB962C8B-B14F-4D97-AF65-F5344CB8AC3E}">
        <p14:creationId xmlns:p14="http://schemas.microsoft.com/office/powerpoint/2010/main" val="2194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
          <a:extLst>
            <a:ext uri="{FF2B5EF4-FFF2-40B4-BE49-F238E27FC236}">
              <a16:creationId xmlns:a16="http://schemas.microsoft.com/office/drawing/2014/main" id="{E3BC1410-22A8-EEE3-1A09-D52577A913DE}"/>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A62B4F1E-F7DB-09BD-2920-8B29D09E481B}"/>
              </a:ext>
            </a:extLst>
          </p:cNvPr>
          <p:cNvSpPr>
            <a:spLocks noGrp="1"/>
          </p:cNvSpPr>
          <p:nvPr>
            <p:ph type="title"/>
          </p:nvPr>
        </p:nvSpPr>
        <p:spPr/>
        <p:txBody>
          <a:bodyPr/>
          <a:lstStyle/>
          <a:p>
            <a:r>
              <a:rPr lang="en-US" dirty="0">
                <a:solidFill>
                  <a:schemeClr val="bg1"/>
                </a:solidFill>
              </a:rPr>
              <a:t>Agenda</a:t>
            </a:r>
            <a:r>
              <a:rPr lang="en-US" dirty="0"/>
              <a:t>	</a:t>
            </a:r>
          </a:p>
        </p:txBody>
      </p:sp>
      <p:sp>
        <p:nvSpPr>
          <p:cNvPr id="3" name="Content Placeholder 2">
            <a:extLst>
              <a:ext uri="{FF2B5EF4-FFF2-40B4-BE49-F238E27FC236}">
                <a16:creationId xmlns:a16="http://schemas.microsoft.com/office/drawing/2014/main" id="{E0A3D4DE-1A78-7FC3-CAEF-5164330D3993}"/>
              </a:ext>
            </a:extLst>
          </p:cNvPr>
          <p:cNvSpPr>
            <a:spLocks noGrp="1"/>
          </p:cNvSpPr>
          <p:nvPr>
            <p:ph idx="1"/>
          </p:nvPr>
        </p:nvSpPr>
        <p:spPr/>
        <p:txBody>
          <a:bodyPr/>
          <a:lstStyle/>
          <a:p>
            <a:pPr marL="285750" indent="-285750">
              <a:buFont typeface="Arial" panose="020B0604020202020204" pitchFamily="34" charset="0"/>
              <a:buChar char="•"/>
            </a:pPr>
            <a:r>
              <a:rPr lang="en-US" dirty="0">
                <a:solidFill>
                  <a:schemeClr val="bg1"/>
                </a:solidFill>
              </a:rPr>
              <a:t>Data Question</a:t>
            </a:r>
          </a:p>
          <a:p>
            <a:pPr marL="285750" indent="-285750">
              <a:buFont typeface="Arial" panose="020B0604020202020204" pitchFamily="34" charset="0"/>
              <a:buChar char="•"/>
            </a:pPr>
            <a:r>
              <a:rPr lang="en-US" dirty="0">
                <a:solidFill>
                  <a:schemeClr val="bg1"/>
                </a:solidFill>
              </a:rPr>
              <a:t>Known Issues / Challenges</a:t>
            </a:r>
          </a:p>
          <a:p>
            <a:pPr marL="285750" indent="-285750">
              <a:buFont typeface="Arial" panose="020B0604020202020204" pitchFamily="34" charset="0"/>
              <a:buChar char="•"/>
            </a:pPr>
            <a:r>
              <a:rPr lang="en-US" dirty="0">
                <a:solidFill>
                  <a:schemeClr val="bg1"/>
                </a:solidFill>
              </a:rPr>
              <a:t>Findings</a:t>
            </a:r>
          </a:p>
          <a:p>
            <a:pPr marL="285750" indent="-285750">
              <a:buFont typeface="Arial" panose="020B0604020202020204" pitchFamily="34" charset="0"/>
              <a:buChar char="•"/>
            </a:pPr>
            <a:r>
              <a:rPr lang="en-US" dirty="0">
                <a:solidFill>
                  <a:schemeClr val="bg1"/>
                </a:solidFill>
              </a:rPr>
              <a:t>Minimum Viable Product</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455968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
          <a:extLst>
            <a:ext uri="{FF2B5EF4-FFF2-40B4-BE49-F238E27FC236}">
              <a16:creationId xmlns:a16="http://schemas.microsoft.com/office/drawing/2014/main" id="{E239237D-94BF-1AC6-DB71-373A6030F2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86918D-CE1E-005C-B158-D4E16053BFA3}"/>
              </a:ext>
            </a:extLst>
          </p:cNvPr>
          <p:cNvSpPr>
            <a:spLocks noGrp="1"/>
          </p:cNvSpPr>
          <p:nvPr>
            <p:ph type="title"/>
          </p:nvPr>
        </p:nvSpPr>
        <p:spPr/>
        <p:txBody>
          <a:bodyPr/>
          <a:lstStyle/>
          <a:p>
            <a:r>
              <a:rPr lang="en-US" dirty="0"/>
              <a:t>Data Question</a:t>
            </a:r>
          </a:p>
        </p:txBody>
      </p:sp>
      <p:sp>
        <p:nvSpPr>
          <p:cNvPr id="4" name="Text Placeholder 3">
            <a:extLst>
              <a:ext uri="{FF2B5EF4-FFF2-40B4-BE49-F238E27FC236}">
                <a16:creationId xmlns:a16="http://schemas.microsoft.com/office/drawing/2014/main" id="{30C07FCF-5CC1-9E40-3462-EC5F84698FCF}"/>
              </a:ext>
            </a:extLst>
          </p:cNvPr>
          <p:cNvSpPr>
            <a:spLocks noGrp="1"/>
          </p:cNvSpPr>
          <p:nvPr>
            <p:ph type="body" sz="quarter" idx="17"/>
          </p:nvPr>
        </p:nvSpPr>
        <p:spPr>
          <a:xfrm>
            <a:off x="5116547" y="3161752"/>
            <a:ext cx="6845297" cy="3211056"/>
          </a:xfrm>
        </p:spPr>
        <p:txBody>
          <a:bodyPr/>
          <a:lstStyle/>
          <a:p>
            <a:r>
              <a:rPr lang="en-US" dirty="0"/>
              <a:t>		Is there a correlation between the location of meteorite fallings and the count of UFO sightings in certain areas of the country? 	</a:t>
            </a:r>
          </a:p>
          <a:p>
            <a:endParaRPr lang="en-US" dirty="0"/>
          </a:p>
        </p:txBody>
      </p:sp>
      <p:pic>
        <p:nvPicPr>
          <p:cNvPr id="5" name="Picture 4" descr="Two vintage UFOs throwing beam of light">
            <a:extLst>
              <a:ext uri="{FF2B5EF4-FFF2-40B4-BE49-F238E27FC236}">
                <a16:creationId xmlns:a16="http://schemas.microsoft.com/office/drawing/2014/main" id="{97C095CA-0148-DDF5-2132-C736ADDE7B96}"/>
              </a:ext>
            </a:extLst>
          </p:cNvPr>
          <p:cNvPicPr>
            <a:picLocks noChangeAspect="1"/>
          </p:cNvPicPr>
          <p:nvPr/>
        </p:nvPicPr>
        <p:blipFill>
          <a:blip r:embed="rId4"/>
          <a:srcRect l="12504" r="12504"/>
          <a:stretch/>
        </p:blipFill>
        <p:spPr>
          <a:xfrm>
            <a:off x="1280160" y="2530057"/>
            <a:ext cx="3707972" cy="3707971"/>
          </a:xfrm>
          <a:prstGeom prst="flowChartConnector">
            <a:avLst/>
          </a:prstGeom>
        </p:spPr>
      </p:pic>
    </p:spTree>
    <p:extLst>
      <p:ext uri="{BB962C8B-B14F-4D97-AF65-F5344CB8AC3E}">
        <p14:creationId xmlns:p14="http://schemas.microsoft.com/office/powerpoint/2010/main" val="4261986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64C0E11-7DE4-D558-C3EF-9B3C7A9BF17D}"/>
              </a:ext>
            </a:extLst>
          </p:cNvPr>
          <p:cNvSpPr>
            <a:spLocks noGrp="1"/>
          </p:cNvSpPr>
          <p:nvPr>
            <p:ph type="title"/>
          </p:nvPr>
        </p:nvSpPr>
        <p:spPr/>
        <p:txBody>
          <a:bodyPr/>
          <a:lstStyle/>
          <a:p>
            <a:r>
              <a:rPr lang="en-US" dirty="0">
                <a:solidFill>
                  <a:schemeClr val="bg1"/>
                </a:solidFill>
              </a:rPr>
              <a:t>Potential/Known Issues</a:t>
            </a:r>
          </a:p>
        </p:txBody>
      </p:sp>
      <p:pic>
        <p:nvPicPr>
          <p:cNvPr id="13" name="Picture Placeholder 12" descr="Question mark on green pastel background">
            <a:extLst>
              <a:ext uri="{FF2B5EF4-FFF2-40B4-BE49-F238E27FC236}">
                <a16:creationId xmlns:a16="http://schemas.microsoft.com/office/drawing/2014/main" id="{06CC7187-0D55-8D17-DB17-83EAB1EF8D05}"/>
              </a:ext>
            </a:extLst>
          </p:cNvPr>
          <p:cNvPicPr>
            <a:picLocks noGrp="1" noChangeAspect="1"/>
          </p:cNvPicPr>
          <p:nvPr>
            <p:ph type="pic" sz="quarter" idx="13"/>
          </p:nvPr>
        </p:nvPicPr>
        <p:blipFill>
          <a:blip r:embed="rId4"/>
          <a:srcRect/>
          <a:stretch/>
        </p:blipFill>
        <p:spPr/>
      </p:pic>
      <p:sp>
        <p:nvSpPr>
          <p:cNvPr id="6" name="Content Placeholder 5">
            <a:extLst>
              <a:ext uri="{FF2B5EF4-FFF2-40B4-BE49-F238E27FC236}">
                <a16:creationId xmlns:a16="http://schemas.microsoft.com/office/drawing/2014/main" id="{7B9DED16-E2AB-474D-A9E8-6513F296B3F5}"/>
              </a:ext>
            </a:extLst>
          </p:cNvPr>
          <p:cNvSpPr>
            <a:spLocks noGrp="1"/>
          </p:cNvSpPr>
          <p:nvPr>
            <p:ph idx="1"/>
          </p:nvPr>
        </p:nvSpPr>
        <p:spPr/>
        <p:txBody>
          <a:bodyPr/>
          <a:lstStyle/>
          <a:p>
            <a:pPr marL="285750" indent="-285750">
              <a:buFont typeface="Arial" panose="020B0604020202020204" pitchFamily="34" charset="0"/>
              <a:buChar char="•"/>
            </a:pPr>
            <a:r>
              <a:rPr lang="en-US" dirty="0">
                <a:solidFill>
                  <a:schemeClr val="bg1"/>
                </a:solidFill>
              </a:rPr>
              <a:t>Issues of credibility behind sightings of the UFOs</a:t>
            </a:r>
          </a:p>
          <a:p>
            <a:endParaRPr lang="en-US" dirty="0"/>
          </a:p>
          <a:p>
            <a:pPr marL="285750" indent="-285750">
              <a:buFont typeface="Arial" panose="020B0604020202020204" pitchFamily="34" charset="0"/>
              <a:buChar char="•"/>
            </a:pPr>
            <a:r>
              <a:rPr lang="en-US" dirty="0">
                <a:solidFill>
                  <a:schemeClr val="bg1"/>
                </a:solidFill>
              </a:rPr>
              <a:t>Inaccuracy of UFO location sightings</a:t>
            </a:r>
          </a:p>
          <a:p>
            <a:endParaRPr lang="en-US" dirty="0"/>
          </a:p>
          <a:p>
            <a:pPr marL="285750" indent="-285750">
              <a:buFont typeface="Arial" panose="020B0604020202020204" pitchFamily="34" charset="0"/>
              <a:buChar char="•"/>
            </a:pPr>
            <a:r>
              <a:rPr lang="en-US" dirty="0">
                <a:solidFill>
                  <a:schemeClr val="bg1"/>
                </a:solidFill>
              </a:rPr>
              <a:t>Missing Data</a:t>
            </a:r>
          </a:p>
          <a:p>
            <a:endParaRPr lang="en-US" dirty="0"/>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50287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5991-CB9A-BE1A-EA79-EAFC127CEB3A}"/>
              </a:ext>
            </a:extLst>
          </p:cNvPr>
          <p:cNvSpPr>
            <a:spLocks noGrp="1"/>
          </p:cNvSpPr>
          <p:nvPr>
            <p:ph type="title"/>
          </p:nvPr>
        </p:nvSpPr>
        <p:spPr/>
        <p:txBody>
          <a:bodyPr/>
          <a:lstStyle/>
          <a:p>
            <a:r>
              <a:rPr lang="en-US" dirty="0">
                <a:solidFill>
                  <a:schemeClr val="bg1"/>
                </a:solidFill>
              </a:rPr>
              <a:t>UFOs Over the Years</a:t>
            </a:r>
          </a:p>
        </p:txBody>
      </p:sp>
      <p:graphicFrame>
        <p:nvGraphicFramePr>
          <p:cNvPr id="6" name="Content Placeholder 5">
            <a:extLst>
              <a:ext uri="{FF2B5EF4-FFF2-40B4-BE49-F238E27FC236}">
                <a16:creationId xmlns:a16="http://schemas.microsoft.com/office/drawing/2014/main" id="{0D7DDFC2-02D7-66CE-A229-A3880A91A63A}"/>
              </a:ext>
            </a:extLst>
          </p:cNvPr>
          <p:cNvGraphicFramePr>
            <a:graphicFrameLocks noGrp="1"/>
          </p:cNvGraphicFramePr>
          <p:nvPr>
            <p:ph idx="1"/>
            <p:extLst>
              <p:ext uri="{D42A27DB-BD31-4B8C-83A1-F6EECF244321}">
                <p14:modId xmlns:p14="http://schemas.microsoft.com/office/powerpoint/2010/main" val="3529553584"/>
              </p:ext>
            </p:extLst>
          </p:nvPr>
        </p:nvGraphicFramePr>
        <p:xfrm>
          <a:off x="1280160" y="2103120"/>
          <a:ext cx="10088563" cy="41148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9215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2B9F2-FA2A-0384-58C3-EBE6B1F9F4AA}"/>
              </a:ext>
            </a:extLst>
          </p:cNvPr>
          <p:cNvSpPr>
            <a:spLocks noGrp="1"/>
          </p:cNvSpPr>
          <p:nvPr>
            <p:ph type="title"/>
          </p:nvPr>
        </p:nvSpPr>
        <p:spPr/>
        <p:txBody>
          <a:bodyPr/>
          <a:lstStyle/>
          <a:p>
            <a:r>
              <a:rPr lang="en-US" dirty="0">
                <a:solidFill>
                  <a:schemeClr val="bg1"/>
                </a:solidFill>
              </a:rPr>
              <a:t>Different Types of UFOs</a:t>
            </a:r>
          </a:p>
        </p:txBody>
      </p:sp>
      <p:graphicFrame>
        <p:nvGraphicFramePr>
          <p:cNvPr id="6" name="Content Placeholder 5">
            <a:extLst>
              <a:ext uri="{FF2B5EF4-FFF2-40B4-BE49-F238E27FC236}">
                <a16:creationId xmlns:a16="http://schemas.microsoft.com/office/drawing/2014/main" id="{92038571-6B1A-D916-D0AB-BD9B3F129F0D}"/>
              </a:ext>
            </a:extLst>
          </p:cNvPr>
          <p:cNvGraphicFramePr>
            <a:graphicFrameLocks noGrp="1"/>
          </p:cNvGraphicFramePr>
          <p:nvPr>
            <p:ph idx="1"/>
            <p:extLst>
              <p:ext uri="{D42A27DB-BD31-4B8C-83A1-F6EECF244321}">
                <p14:modId xmlns:p14="http://schemas.microsoft.com/office/powerpoint/2010/main" val="3639466915"/>
              </p:ext>
            </p:extLst>
          </p:nvPr>
        </p:nvGraphicFramePr>
        <p:xfrm>
          <a:off x="1279525" y="2103438"/>
          <a:ext cx="10088563" cy="41148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98604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
          <a:extLst>
            <a:ext uri="{FF2B5EF4-FFF2-40B4-BE49-F238E27FC236}">
              <a16:creationId xmlns:a16="http://schemas.microsoft.com/office/drawing/2014/main" id="{6D736B6A-05B1-C4B6-D3C2-5FCB081197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44C5A-36AA-EB8E-1346-69F556D41C49}"/>
              </a:ext>
            </a:extLst>
          </p:cNvPr>
          <p:cNvSpPr>
            <a:spLocks noGrp="1"/>
          </p:cNvSpPr>
          <p:nvPr>
            <p:ph type="title"/>
          </p:nvPr>
        </p:nvSpPr>
        <p:spPr>
          <a:xfrm>
            <a:off x="1280160" y="640080"/>
            <a:ext cx="10087699" cy="1280160"/>
          </a:xfrm>
        </p:spPr>
        <p:txBody>
          <a:bodyPr anchor="b">
            <a:normAutofit/>
          </a:bodyPr>
          <a:lstStyle/>
          <a:p>
            <a:r>
              <a:rPr lang="en-US" dirty="0">
                <a:solidFill>
                  <a:schemeClr val="bg1"/>
                </a:solidFill>
              </a:rPr>
              <a:t>UFO Information</a:t>
            </a:r>
          </a:p>
        </p:txBody>
      </p:sp>
      <p:pic>
        <p:nvPicPr>
          <p:cNvPr id="6" name="Content Placeholder 5">
            <a:extLst>
              <a:ext uri="{FF2B5EF4-FFF2-40B4-BE49-F238E27FC236}">
                <a16:creationId xmlns:a16="http://schemas.microsoft.com/office/drawing/2014/main" id="{BB297200-0CC2-2258-EEB0-00637BCDB75B}"/>
              </a:ext>
            </a:extLst>
          </p:cNvPr>
          <p:cNvPicPr>
            <a:picLocks noGrp="1" noChangeAspect="1"/>
          </p:cNvPicPr>
          <p:nvPr>
            <p:ph idx="1"/>
          </p:nvPr>
        </p:nvPicPr>
        <p:blipFill>
          <a:blip r:embed="rId4"/>
          <a:stretch>
            <a:fillRect/>
          </a:stretch>
        </p:blipFill>
        <p:spPr>
          <a:xfrm>
            <a:off x="2726093" y="2103438"/>
            <a:ext cx="7195427" cy="4114800"/>
          </a:xfrm>
        </p:spPr>
      </p:pic>
    </p:spTree>
    <p:extLst>
      <p:ext uri="{BB962C8B-B14F-4D97-AF65-F5344CB8AC3E}">
        <p14:creationId xmlns:p14="http://schemas.microsoft.com/office/powerpoint/2010/main" val="2089099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
          <a:extLst>
            <a:ext uri="{FF2B5EF4-FFF2-40B4-BE49-F238E27FC236}">
              <a16:creationId xmlns:a16="http://schemas.microsoft.com/office/drawing/2014/main" id="{67650F37-317F-BB2E-29FD-59B66DFBC1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F45699-BF47-ACC4-AE1A-30BB434DB1D5}"/>
              </a:ext>
            </a:extLst>
          </p:cNvPr>
          <p:cNvSpPr>
            <a:spLocks noGrp="1"/>
          </p:cNvSpPr>
          <p:nvPr>
            <p:ph type="title"/>
          </p:nvPr>
        </p:nvSpPr>
        <p:spPr>
          <a:xfrm>
            <a:off x="1280160" y="640080"/>
            <a:ext cx="10087699" cy="1280160"/>
          </a:xfrm>
        </p:spPr>
        <p:txBody>
          <a:bodyPr anchor="b">
            <a:normAutofit/>
          </a:bodyPr>
          <a:lstStyle/>
          <a:p>
            <a:r>
              <a:rPr lang="en-US" dirty="0">
                <a:solidFill>
                  <a:schemeClr val="bg1"/>
                </a:solidFill>
              </a:rPr>
              <a:t>Meteor Information</a:t>
            </a:r>
          </a:p>
        </p:txBody>
      </p:sp>
      <p:pic>
        <p:nvPicPr>
          <p:cNvPr id="18" name="Content Placeholder 17">
            <a:extLst>
              <a:ext uri="{FF2B5EF4-FFF2-40B4-BE49-F238E27FC236}">
                <a16:creationId xmlns:a16="http://schemas.microsoft.com/office/drawing/2014/main" id="{3E4151D0-7DAD-EFAD-1F75-BD7561D084B3}"/>
              </a:ext>
            </a:extLst>
          </p:cNvPr>
          <p:cNvPicPr>
            <a:picLocks noGrp="1" noChangeAspect="1"/>
          </p:cNvPicPr>
          <p:nvPr>
            <p:ph idx="1"/>
          </p:nvPr>
        </p:nvPicPr>
        <p:blipFill>
          <a:blip r:embed="rId4"/>
          <a:stretch>
            <a:fillRect/>
          </a:stretch>
        </p:blipFill>
        <p:spPr>
          <a:xfrm>
            <a:off x="2548964" y="2103119"/>
            <a:ext cx="7550091" cy="4114800"/>
          </a:xfrm>
          <a:noFill/>
        </p:spPr>
      </p:pic>
    </p:spTree>
    <p:extLst>
      <p:ext uri="{BB962C8B-B14F-4D97-AF65-F5344CB8AC3E}">
        <p14:creationId xmlns:p14="http://schemas.microsoft.com/office/powerpoint/2010/main" val="2957870393"/>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SL_V16" id="{36B34AD0-AFC2-468E-8620-6CFD159B149F}" vid="{ACCF8893-1A0E-437D-A612-1659D305EA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BD9919-8F5A-4B99-83E1-E90FE1DCF2E1}">
  <ds:schemaRefs>
    <ds:schemaRef ds:uri="http://schemas.microsoft.com/sharepoint/v3/contenttype/forms"/>
  </ds:schemaRefs>
</ds:datastoreItem>
</file>

<file path=customXml/itemProps2.xml><?xml version="1.0" encoding="utf-8"?>
<ds:datastoreItem xmlns:ds="http://schemas.openxmlformats.org/officeDocument/2006/customXml" ds:itemID="{80E87F72-70BF-43BC-A0D4-53665DC1267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2D646E0-DCC8-4209-B539-AA58186B68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{A0D1FDCA-9DD7-4CDC-B5A7-1A3AAE4396CE}tf89338750_win32</Template>
  <TotalTime>1917</TotalTime>
  <Words>736</Words>
  <Application>Microsoft Office PowerPoint</Application>
  <PresentationFormat>Widescreen</PresentationFormat>
  <Paragraphs>56</Paragraphs>
  <Slides>14</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Univers</vt:lpstr>
      <vt:lpstr>GradientVTI</vt:lpstr>
      <vt:lpstr>UFO and Meteors Capstone</vt:lpstr>
      <vt:lpstr>Overview</vt:lpstr>
      <vt:lpstr>Agenda </vt:lpstr>
      <vt:lpstr>Data Question</vt:lpstr>
      <vt:lpstr>Potential/Known Issues</vt:lpstr>
      <vt:lpstr>UFOs Over the Years</vt:lpstr>
      <vt:lpstr>Different Types of UFOs</vt:lpstr>
      <vt:lpstr>UFO Information</vt:lpstr>
      <vt:lpstr>Meteor Information</vt:lpstr>
      <vt:lpstr>UFO Sightings Across the U.S.</vt:lpstr>
      <vt:lpstr>UFOs in Relation to Meteor locations</vt:lpstr>
      <vt:lpstr>UFO Sightings Across the World</vt:lpstr>
      <vt:lpstr>UFOs in Relation to Meteor locations</vt:lpstr>
      <vt:lpstr>Positive Correlations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wiley martin</dc:creator>
  <cp:lastModifiedBy>wiley martin</cp:lastModifiedBy>
  <cp:revision>4</cp:revision>
  <dcterms:created xsi:type="dcterms:W3CDTF">2024-10-12T14:12:46Z</dcterms:created>
  <dcterms:modified xsi:type="dcterms:W3CDTF">2024-10-16T01:29:52Z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